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  <p:sldMasterId id="2147483690" r:id="rId4"/>
  </p:sldMasterIdLst>
  <p:notesMasterIdLst>
    <p:notesMasterId r:id="rId13"/>
  </p:notesMasterIdLst>
  <p:sldIdLst>
    <p:sldId id="260" r:id="rId5"/>
    <p:sldId id="262" r:id="rId6"/>
    <p:sldId id="263" r:id="rId7"/>
    <p:sldId id="264" r:id="rId8"/>
    <p:sldId id="265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7655" autoAdjust="0"/>
    <p:restoredTop sz="80866" autoAdjust="0"/>
  </p:normalViewPr>
  <p:slideViewPr>
    <p:cSldViewPr>
      <p:cViewPr>
        <p:scale>
          <a:sx n="100" d="100"/>
          <a:sy n="100" d="100"/>
        </p:scale>
        <p:origin x="-282" y="474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endParaRPr lang="da-DK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fld id="{98847D4B-ED7C-4CAC-B59D-DA3D56ECBA51}" type="datetimeFigureOut">
              <a:rPr lang="da-DK" altLang="ja-JP"/>
              <a:pPr/>
              <a:t>19-10-2020</a:t>
            </a:fld>
            <a:endParaRPr lang="da-DK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da-DK" altLang="ja-JP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endParaRPr lang="da-DK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fld id="{03DFF519-E2C7-41D0-A82A-2FA3A615BE78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1154592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a-DK" altLang="ja-JP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fld id="{2ADD8C0A-A2F1-4E1A-9949-33D6CB26928B}" type="slidenum">
              <a:rPr kumimoji="0" lang="da-DK" altLang="ja-JP">
                <a:latin typeface="Calibri" pitchFamily="34" charset="0"/>
              </a:rPr>
              <a:pPr/>
              <a:t>1</a:t>
            </a:fld>
            <a:endParaRPr kumimoji="0" lang="da-DK" altLang="ja-JP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a-DK" altLang="ja-JP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fld id="{2ADD8C0A-A2F1-4E1A-9949-33D6CB26928B}" type="slidenum">
              <a:rPr kumimoji="0" lang="da-DK" altLang="ja-JP">
                <a:latin typeface="Calibri" pitchFamily="34" charset="0"/>
              </a:rPr>
              <a:pPr/>
              <a:t>2</a:t>
            </a:fld>
            <a:endParaRPr kumimoji="0" lang="da-DK" altLang="ja-JP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a-DK" altLang="ja-JP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fld id="{2ADD8C0A-A2F1-4E1A-9949-33D6CB26928B}" type="slidenum">
              <a:rPr kumimoji="0" lang="da-DK" altLang="ja-JP">
                <a:latin typeface="Calibri" pitchFamily="34" charset="0"/>
              </a:rPr>
              <a:pPr/>
              <a:t>3</a:t>
            </a:fld>
            <a:endParaRPr kumimoji="0" lang="da-DK" altLang="ja-JP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a-DK" altLang="ja-JP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fld id="{2ADD8C0A-A2F1-4E1A-9949-33D6CB26928B}" type="slidenum">
              <a:rPr kumimoji="0" lang="da-DK" altLang="ja-JP">
                <a:latin typeface="Calibri" pitchFamily="34" charset="0"/>
              </a:rPr>
              <a:pPr/>
              <a:t>4</a:t>
            </a:fld>
            <a:endParaRPr kumimoji="0" lang="da-DK" altLang="ja-JP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a-DK" altLang="ja-JP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fld id="{2ADD8C0A-A2F1-4E1A-9949-33D6CB26928B}" type="slidenum">
              <a:rPr kumimoji="0" lang="da-DK" altLang="ja-JP">
                <a:latin typeface="Calibri" pitchFamily="34" charset="0"/>
              </a:rPr>
              <a:pPr/>
              <a:t>5</a:t>
            </a:fld>
            <a:endParaRPr kumimoji="0" lang="da-DK" altLang="ja-JP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a-DK" altLang="ja-JP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fld id="{2ADD8C0A-A2F1-4E1A-9949-33D6CB26928B}" type="slidenum">
              <a:rPr kumimoji="0" lang="da-DK" altLang="ja-JP">
                <a:latin typeface="Calibri" pitchFamily="34" charset="0"/>
              </a:rPr>
              <a:pPr/>
              <a:t>7</a:t>
            </a:fld>
            <a:endParaRPr kumimoji="0" lang="da-DK" altLang="ja-JP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a-DK" altLang="ja-JP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fld id="{2ADD8C0A-A2F1-4E1A-9949-33D6CB26928B}" type="slidenum">
              <a:rPr kumimoji="0" lang="da-DK" altLang="ja-JP">
                <a:latin typeface="Calibri" pitchFamily="34" charset="0"/>
              </a:rPr>
              <a:pPr/>
              <a:t>8</a:t>
            </a:fld>
            <a:endParaRPr kumimoji="0" lang="da-DK" altLang="ja-JP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Headlines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D_B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5700"/>
              </a:lnSpc>
              <a:buFont typeface="AU Passata" pitchFamily="34" charset="0"/>
              <a:buNone/>
              <a:defRPr/>
            </a:pPr>
            <a:r>
              <a:rPr kumimoji="0" lang="da-DK" sz="5700">
                <a:solidFill>
                  <a:srgbClr val="81A0C6"/>
                </a:solidFill>
                <a:latin typeface="AU Peto" pitchFamily="82" charset="0"/>
                <a:ea typeface="+mn-ea"/>
              </a:rPr>
              <a:t> VERSITET</a:t>
            </a:r>
            <a:endParaRPr kumimoji="0" lang="da-DK" sz="5700" dirty="0">
              <a:solidFill>
                <a:srgbClr val="81A0C6"/>
              </a:solidFill>
              <a:latin typeface="AU Peto" pitchFamily="82" charset="0"/>
              <a:ea typeface="+mn-ea"/>
            </a:endParaRPr>
          </a:p>
        </p:txBody>
      </p:sp>
      <p:sp>
        <p:nvSpPr>
          <p:cNvPr id="4" name="bmkSekundærtLogo"/>
          <p:cNvSpPr>
            <a:spLocks noChangeAspect="1" noChangeArrowheads="1"/>
          </p:cNvSpPr>
          <p:nvPr/>
        </p:nvSpPr>
        <p:spPr bwMode="auto">
          <a:xfrm>
            <a:off x="287338" y="6307138"/>
            <a:ext cx="295275" cy="295275"/>
          </a:xfrm>
          <a:prstGeom prst="rect">
            <a:avLst/>
          </a:prstGeom>
          <a:solidFill>
            <a:schemeClr val="bg2"/>
          </a:solidFill>
          <a:ln w="1778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7413625" y="287338"/>
            <a:ext cx="1439863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000000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 userDrawn="1"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7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87338" y="237490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" name="bmkADName"/>
          <p:cNvSpPr txBox="1">
            <a:spLocks noChangeArrowheads="1"/>
          </p:cNvSpPr>
          <p:nvPr userDrawn="1"/>
        </p:nvSpPr>
        <p:spPr bwMode="auto">
          <a:xfrm>
            <a:off x="287338" y="2508250"/>
            <a:ext cx="8564562" cy="2619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</a:t>
            </a:r>
            <a:r>
              <a:rPr kumimoji="0" lang="en-US" sz="2000" cap="all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Navnesen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1" name="bmkADPosition"/>
          <p:cNvSpPr txBox="1">
            <a:spLocks noChangeArrowheads="1"/>
          </p:cNvSpPr>
          <p:nvPr userDrawn="1"/>
        </p:nvSpPr>
        <p:spPr bwMode="auto">
          <a:xfrm>
            <a:off x="287338" y="2786063"/>
            <a:ext cx="8564562" cy="26193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Titel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2" name="bmkOffParent01"/>
          <p:cNvSpPr txBox="1">
            <a:spLocks noChangeArrowheads="1"/>
          </p:cNvSpPr>
          <p:nvPr userDrawn="1"/>
        </p:nvSpPr>
        <p:spPr bwMode="auto">
          <a:xfrm>
            <a:off x="1047750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UNIVERSITET</a:t>
            </a:r>
          </a:p>
        </p:txBody>
      </p:sp>
      <p:sp>
        <p:nvSpPr>
          <p:cNvPr id="13" name="bmkOffUnitName01"/>
          <p:cNvSpPr txBox="1">
            <a:spLocks noChangeArrowheads="1"/>
          </p:cNvSpPr>
          <p:nvPr userDrawn="1"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1075"/>
              </a:lnSpc>
              <a:buFont typeface="AU Passata"/>
              <a:buNone/>
            </a:pPr>
            <a:endParaRPr kumimoji="0" lang="en-US" altLang="ja-JP" sz="900">
              <a:solidFill>
                <a:srgbClr val="FFFFFF"/>
              </a:solidFill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 userDrawn="1"/>
        </p:nvSpPr>
        <p:spPr bwMode="auto">
          <a:xfrm>
            <a:off x="7412038" y="457200"/>
            <a:ext cx="1439862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1. </a:t>
            </a:r>
            <a:r>
              <a:rPr kumimoji="0" lang="en-US" sz="1100" cap="all" dirty="0" err="1">
                <a:solidFill>
                  <a:srgbClr val="FFFFFF"/>
                </a:solidFill>
                <a:latin typeface="+mn-lt"/>
                <a:ea typeface="+mn-ea"/>
              </a:rPr>
              <a:t>september</a:t>
            </a: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 2011</a:t>
            </a:r>
          </a:p>
        </p:txBody>
      </p:sp>
      <p:sp>
        <p:nvSpPr>
          <p:cNvPr id="15" name="SD_F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5700"/>
              </a:lnSpc>
              <a:buFont typeface="AU Passata"/>
              <a:buNone/>
            </a:pPr>
            <a:r>
              <a:rPr kumimoji="0" lang="da-DK" altLang="ja-JP" sz="5700">
                <a:solidFill>
                  <a:srgbClr val="FFFFFF"/>
                </a:solidFill>
                <a:latin typeface="AU Peto"/>
              </a:rPr>
              <a:t>UNI      </a:t>
            </a:r>
          </a:p>
        </p:txBody>
      </p:sp>
      <p:grpSp>
        <p:nvGrpSpPr>
          <p:cNvPr id="16" name="grpAuthor" hidden="1"/>
          <p:cNvGrpSpPr>
            <a:grpSpLocks/>
          </p:cNvGrpSpPr>
          <p:nvPr userDrawn="1"/>
        </p:nvGrpSpPr>
        <p:grpSpPr bwMode="auto">
          <a:xfrm>
            <a:off x="4533900" y="6156325"/>
            <a:ext cx="4319588" cy="487363"/>
            <a:chOff x="4533900" y="6156000"/>
            <a:chExt cx="4319588" cy="487710"/>
          </a:xfrm>
        </p:grpSpPr>
        <p:sp>
          <p:nvSpPr>
            <p:cNvPr id="17" name="Line 49" hidden="1"/>
            <p:cNvSpPr>
              <a:spLocks noChangeShapeType="1"/>
            </p:cNvSpPr>
            <p:nvPr userDrawn="1"/>
          </p:nvSpPr>
          <p:spPr bwMode="auto">
            <a:xfrm>
              <a:off x="4533900" y="6156000"/>
              <a:ext cx="2698750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Line 50" hidden="1"/>
            <p:cNvSpPr>
              <a:spLocks noChangeShapeType="1"/>
            </p:cNvSpPr>
            <p:nvPr userDrawn="1"/>
          </p:nvSpPr>
          <p:spPr bwMode="auto">
            <a:xfrm>
              <a:off x="7413625" y="6156000"/>
              <a:ext cx="1439863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bmkFldPresentationTitle02" hidden="1"/>
            <p:cNvSpPr txBox="1">
              <a:spLocks noChangeArrowheads="1"/>
            </p:cNvSpPr>
            <p:nvPr userDrawn="1"/>
          </p:nvSpPr>
          <p:spPr bwMode="auto">
            <a:xfrm>
              <a:off x="4533900" y="6322807"/>
              <a:ext cx="2698750" cy="144565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>
              <a:lvl1pPr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9pPr>
            </a:lstStyle>
            <a:p>
              <a:pPr algn="r">
                <a:lnSpc>
                  <a:spcPts val="1200"/>
                </a:lnSpc>
                <a:buFont typeface="AU Passata"/>
                <a:buNone/>
              </a:pPr>
              <a:r>
                <a:rPr kumimoji="0" lang="da-DK" altLang="ja-JP" sz="1100">
                  <a:solidFill>
                    <a:srgbClr val="FFFFFF"/>
                  </a:solidFill>
                </a:rPr>
                <a:t>TITEL PÅ PRÆSENTATION</a:t>
              </a:r>
              <a:endParaRPr kumimoji="0" lang="en-US" altLang="ja-JP" sz="1100">
                <a:solidFill>
                  <a:srgbClr val="FFFFFF"/>
                </a:solidFill>
              </a:endParaRPr>
            </a:p>
          </p:txBody>
        </p:sp>
        <p:sp>
          <p:nvSpPr>
            <p:cNvPr id="20" name="bmkADName05" hidden="1"/>
            <p:cNvSpPr txBox="1">
              <a:spLocks noChangeArrowheads="1"/>
            </p:cNvSpPr>
            <p:nvPr userDrawn="1"/>
          </p:nvSpPr>
          <p:spPr bwMode="auto">
            <a:xfrm>
              <a:off x="4535488" y="6499144"/>
              <a:ext cx="2698750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</a:t>
              </a:r>
              <a:r>
                <a:rPr kumimoji="0" lang="en-US" sz="1100" cap="all" dirty="0">
                  <a:solidFill>
                    <a:srgbClr val="FFFFFF"/>
                  </a:solidFill>
                  <a:latin typeface="+mn-lt"/>
                  <a:ea typeface="+mn-ea"/>
                </a:rPr>
                <a:t> </a:t>
              </a: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Navnesen</a:t>
              </a:r>
              <a:endParaRPr kumimoji="0" lang="en-US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bmkFld3Date" hidden="1"/>
            <p:cNvSpPr txBox="1">
              <a:spLocks noChangeArrowheads="1"/>
            </p:cNvSpPr>
            <p:nvPr userDrawn="1"/>
          </p:nvSpPr>
          <p:spPr bwMode="auto">
            <a:xfrm>
              <a:off x="7413625" y="6324395"/>
              <a:ext cx="1439863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da-DK" sz="1100" cap="all">
                  <a:solidFill>
                    <a:srgbClr val="FFFFFF"/>
                  </a:solidFill>
                  <a:latin typeface="+mn-lt"/>
                  <a:ea typeface="+mn-ea"/>
                </a:rPr>
                <a:t>1. september 2011</a:t>
              </a:r>
              <a:endParaRPr kumimoji="0" lang="da-DK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819" name="bmkFldPresentationTitle04"/>
          <p:cNvSpPr>
            <a:spLocks noGrp="1" noChangeArrowheads="1"/>
          </p:cNvSpPr>
          <p:nvPr>
            <p:ph type="ctrTitle"/>
          </p:nvPr>
        </p:nvSpPr>
        <p:spPr>
          <a:xfrm>
            <a:off x="287338" y="1776679"/>
            <a:ext cx="8564562" cy="510909"/>
          </a:xfrm>
        </p:spPr>
        <p:txBody>
          <a:bodyPr>
            <a:spAutoFit/>
          </a:bodyPr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 smtClean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55875" y="6453188"/>
            <a:ext cx="404813" cy="144462"/>
          </a:xfrm>
        </p:spPr>
        <p:txBody>
          <a:bodyPr/>
          <a:lstStyle>
            <a:lvl1pPr>
              <a:lnSpc>
                <a:spcPct val="102000"/>
              </a:lnSpc>
              <a:defRPr sz="900"/>
            </a:lvl1pPr>
          </a:lstStyle>
          <a:p>
            <a:fld id="{ABCD758F-95F6-4032-93E5-CB9E90A657D8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232387936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Headlines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D_B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5700"/>
              </a:lnSpc>
              <a:buFont typeface="AU Passata" pitchFamily="34" charset="0"/>
              <a:buNone/>
              <a:defRPr/>
            </a:pPr>
            <a:r>
              <a:rPr kumimoji="0" lang="da-DK" sz="5700">
                <a:solidFill>
                  <a:srgbClr val="81A0C6"/>
                </a:solidFill>
                <a:latin typeface="AU Peto" pitchFamily="82" charset="0"/>
                <a:ea typeface="+mn-ea"/>
              </a:rPr>
              <a:t> VERSITET</a:t>
            </a:r>
            <a:endParaRPr kumimoji="0" lang="da-DK" sz="5700" dirty="0">
              <a:solidFill>
                <a:srgbClr val="81A0C6"/>
              </a:solidFill>
              <a:latin typeface="AU Peto" pitchFamily="82" charset="0"/>
              <a:ea typeface="+mn-ea"/>
            </a:endParaRPr>
          </a:p>
        </p:txBody>
      </p:sp>
      <p:sp>
        <p:nvSpPr>
          <p:cNvPr id="4" name="bmkSekundærtLogo"/>
          <p:cNvSpPr>
            <a:spLocks noChangeAspect="1" noChangeArrowheads="1"/>
          </p:cNvSpPr>
          <p:nvPr/>
        </p:nvSpPr>
        <p:spPr bwMode="auto">
          <a:xfrm>
            <a:off x="287338" y="6307138"/>
            <a:ext cx="295275" cy="295275"/>
          </a:xfrm>
          <a:prstGeom prst="rect">
            <a:avLst/>
          </a:prstGeom>
          <a:solidFill>
            <a:schemeClr val="bg2"/>
          </a:solidFill>
          <a:ln w="1778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7413625" y="287338"/>
            <a:ext cx="1439863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000000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 userDrawn="1"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7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87338" y="237490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" name="bmkADName"/>
          <p:cNvSpPr txBox="1">
            <a:spLocks noChangeArrowheads="1"/>
          </p:cNvSpPr>
          <p:nvPr userDrawn="1"/>
        </p:nvSpPr>
        <p:spPr bwMode="auto">
          <a:xfrm>
            <a:off x="287338" y="2508250"/>
            <a:ext cx="8564562" cy="2619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</a:t>
            </a:r>
            <a:r>
              <a:rPr kumimoji="0" lang="en-US" sz="2000" cap="all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Navnesen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1" name="bmkADPosition"/>
          <p:cNvSpPr txBox="1">
            <a:spLocks noChangeArrowheads="1"/>
          </p:cNvSpPr>
          <p:nvPr userDrawn="1"/>
        </p:nvSpPr>
        <p:spPr bwMode="auto">
          <a:xfrm>
            <a:off x="287338" y="2786063"/>
            <a:ext cx="8564562" cy="26193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Titel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2" name="bmkOffParent01"/>
          <p:cNvSpPr txBox="1">
            <a:spLocks noChangeArrowheads="1"/>
          </p:cNvSpPr>
          <p:nvPr userDrawn="1"/>
        </p:nvSpPr>
        <p:spPr bwMode="auto">
          <a:xfrm>
            <a:off x="1047750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UNIVERSITET</a:t>
            </a:r>
          </a:p>
        </p:txBody>
      </p:sp>
      <p:sp>
        <p:nvSpPr>
          <p:cNvPr id="13" name="bmkOffUnitName01"/>
          <p:cNvSpPr txBox="1">
            <a:spLocks noChangeArrowheads="1"/>
          </p:cNvSpPr>
          <p:nvPr userDrawn="1"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1075"/>
              </a:lnSpc>
              <a:buFont typeface="AU Passata"/>
              <a:buNone/>
            </a:pPr>
            <a:endParaRPr kumimoji="0" lang="en-US" altLang="ja-JP" sz="900">
              <a:solidFill>
                <a:srgbClr val="FFFFFF"/>
              </a:solidFill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 userDrawn="1"/>
        </p:nvSpPr>
        <p:spPr bwMode="auto">
          <a:xfrm>
            <a:off x="7412038" y="457200"/>
            <a:ext cx="1439862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1. </a:t>
            </a:r>
            <a:r>
              <a:rPr kumimoji="0" lang="en-US" sz="1100" cap="all" dirty="0" err="1">
                <a:solidFill>
                  <a:srgbClr val="FFFFFF"/>
                </a:solidFill>
                <a:latin typeface="+mn-lt"/>
                <a:ea typeface="+mn-ea"/>
              </a:rPr>
              <a:t>september</a:t>
            </a: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 2011</a:t>
            </a:r>
          </a:p>
        </p:txBody>
      </p:sp>
      <p:sp>
        <p:nvSpPr>
          <p:cNvPr id="15" name="SD_F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5700"/>
              </a:lnSpc>
              <a:buFont typeface="AU Passata"/>
              <a:buNone/>
            </a:pPr>
            <a:r>
              <a:rPr kumimoji="0" lang="da-DK" altLang="ja-JP" sz="5700">
                <a:solidFill>
                  <a:srgbClr val="FFFFFF"/>
                </a:solidFill>
                <a:latin typeface="AU Peto"/>
              </a:rPr>
              <a:t>UNI      </a:t>
            </a:r>
          </a:p>
        </p:txBody>
      </p:sp>
      <p:grpSp>
        <p:nvGrpSpPr>
          <p:cNvPr id="16" name="grpAuthor" hidden="1"/>
          <p:cNvGrpSpPr>
            <a:grpSpLocks/>
          </p:cNvGrpSpPr>
          <p:nvPr userDrawn="1"/>
        </p:nvGrpSpPr>
        <p:grpSpPr bwMode="auto">
          <a:xfrm>
            <a:off x="4533900" y="6156325"/>
            <a:ext cx="4319588" cy="487363"/>
            <a:chOff x="4533900" y="6156000"/>
            <a:chExt cx="4319588" cy="487710"/>
          </a:xfrm>
        </p:grpSpPr>
        <p:sp>
          <p:nvSpPr>
            <p:cNvPr id="17" name="Line 49" hidden="1"/>
            <p:cNvSpPr>
              <a:spLocks noChangeShapeType="1"/>
            </p:cNvSpPr>
            <p:nvPr userDrawn="1"/>
          </p:nvSpPr>
          <p:spPr bwMode="auto">
            <a:xfrm>
              <a:off x="4533900" y="6156000"/>
              <a:ext cx="2698750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Line 50" hidden="1"/>
            <p:cNvSpPr>
              <a:spLocks noChangeShapeType="1"/>
            </p:cNvSpPr>
            <p:nvPr userDrawn="1"/>
          </p:nvSpPr>
          <p:spPr bwMode="auto">
            <a:xfrm>
              <a:off x="7413625" y="6156000"/>
              <a:ext cx="1439863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bmkFldPresentationTitle02" hidden="1"/>
            <p:cNvSpPr txBox="1">
              <a:spLocks noChangeArrowheads="1"/>
            </p:cNvSpPr>
            <p:nvPr userDrawn="1"/>
          </p:nvSpPr>
          <p:spPr bwMode="auto">
            <a:xfrm>
              <a:off x="4533900" y="6322807"/>
              <a:ext cx="2698750" cy="144565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>
              <a:lvl1pPr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9pPr>
            </a:lstStyle>
            <a:p>
              <a:pPr algn="r">
                <a:lnSpc>
                  <a:spcPts val="1200"/>
                </a:lnSpc>
                <a:buFont typeface="AU Passata"/>
                <a:buNone/>
              </a:pPr>
              <a:r>
                <a:rPr kumimoji="0" lang="da-DK" altLang="ja-JP" sz="1100">
                  <a:solidFill>
                    <a:srgbClr val="FFFFFF"/>
                  </a:solidFill>
                </a:rPr>
                <a:t>TITEL PÅ PRÆSENTATION</a:t>
              </a:r>
              <a:endParaRPr kumimoji="0" lang="en-US" altLang="ja-JP" sz="1100">
                <a:solidFill>
                  <a:srgbClr val="FFFFFF"/>
                </a:solidFill>
              </a:endParaRPr>
            </a:p>
          </p:txBody>
        </p:sp>
        <p:sp>
          <p:nvSpPr>
            <p:cNvPr id="20" name="bmkADName05" hidden="1"/>
            <p:cNvSpPr txBox="1">
              <a:spLocks noChangeArrowheads="1"/>
            </p:cNvSpPr>
            <p:nvPr userDrawn="1"/>
          </p:nvSpPr>
          <p:spPr bwMode="auto">
            <a:xfrm>
              <a:off x="4535488" y="6499144"/>
              <a:ext cx="2698750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</a:t>
              </a:r>
              <a:r>
                <a:rPr kumimoji="0" lang="en-US" sz="1100" cap="all" dirty="0">
                  <a:solidFill>
                    <a:srgbClr val="FFFFFF"/>
                  </a:solidFill>
                  <a:latin typeface="+mn-lt"/>
                  <a:ea typeface="+mn-ea"/>
                </a:rPr>
                <a:t> </a:t>
              </a: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Navnesen</a:t>
              </a:r>
              <a:endParaRPr kumimoji="0" lang="en-US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bmkFld3Date" hidden="1"/>
            <p:cNvSpPr txBox="1">
              <a:spLocks noChangeArrowheads="1"/>
            </p:cNvSpPr>
            <p:nvPr userDrawn="1"/>
          </p:nvSpPr>
          <p:spPr bwMode="auto">
            <a:xfrm>
              <a:off x="7413625" y="6324395"/>
              <a:ext cx="1439863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da-DK" sz="1100" cap="all">
                  <a:solidFill>
                    <a:srgbClr val="FFFFFF"/>
                  </a:solidFill>
                  <a:latin typeface="+mn-lt"/>
                  <a:ea typeface="+mn-ea"/>
                </a:rPr>
                <a:t>1. september 2011</a:t>
              </a:r>
              <a:endParaRPr kumimoji="0" lang="da-DK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819" name="bmkFldPresentationTitle04"/>
          <p:cNvSpPr>
            <a:spLocks noGrp="1" noChangeArrowheads="1"/>
          </p:cNvSpPr>
          <p:nvPr>
            <p:ph type="ctrTitle"/>
          </p:nvPr>
        </p:nvSpPr>
        <p:spPr>
          <a:xfrm>
            <a:off x="287338" y="1776679"/>
            <a:ext cx="8564562" cy="510909"/>
          </a:xfrm>
        </p:spPr>
        <p:txBody>
          <a:bodyPr>
            <a:spAutoFit/>
          </a:bodyPr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 smtClean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55875" y="6453188"/>
            <a:ext cx="404813" cy="144462"/>
          </a:xfrm>
        </p:spPr>
        <p:txBody>
          <a:bodyPr/>
          <a:lstStyle>
            <a:lvl1pPr>
              <a:lnSpc>
                <a:spcPct val="102000"/>
              </a:lnSpc>
              <a:defRPr sz="900"/>
            </a:lvl1pPr>
          </a:lstStyle>
          <a:p>
            <a:fld id="{4EB1DF15-A396-4FDE-869A-FA35DAA82C0F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257948566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Headlines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D_B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5700"/>
              </a:lnSpc>
              <a:buFont typeface="AU Passata" pitchFamily="34" charset="0"/>
              <a:buNone/>
              <a:defRPr/>
            </a:pPr>
            <a:r>
              <a:rPr kumimoji="0" lang="da-DK" sz="5700">
                <a:solidFill>
                  <a:srgbClr val="81A0C6"/>
                </a:solidFill>
                <a:latin typeface="AU Peto" pitchFamily="82" charset="0"/>
                <a:ea typeface="+mn-ea"/>
              </a:rPr>
              <a:t> VERSITET</a:t>
            </a:r>
            <a:endParaRPr kumimoji="0" lang="da-DK" sz="5700" dirty="0">
              <a:solidFill>
                <a:srgbClr val="81A0C6"/>
              </a:solidFill>
              <a:latin typeface="AU Peto" pitchFamily="82" charset="0"/>
              <a:ea typeface="+mn-ea"/>
            </a:endParaRPr>
          </a:p>
        </p:txBody>
      </p:sp>
      <p:sp>
        <p:nvSpPr>
          <p:cNvPr id="4" name="bmkSekundærtLogo"/>
          <p:cNvSpPr>
            <a:spLocks noChangeAspect="1" noChangeArrowheads="1"/>
          </p:cNvSpPr>
          <p:nvPr/>
        </p:nvSpPr>
        <p:spPr bwMode="auto">
          <a:xfrm>
            <a:off x="287338" y="6307138"/>
            <a:ext cx="295275" cy="295275"/>
          </a:xfrm>
          <a:prstGeom prst="rect">
            <a:avLst/>
          </a:prstGeom>
          <a:solidFill>
            <a:schemeClr val="bg2"/>
          </a:solidFill>
          <a:ln w="1778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7413625" y="287338"/>
            <a:ext cx="1439863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000000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 userDrawn="1"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7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87338" y="288925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" name="bmkADName02"/>
          <p:cNvSpPr txBox="1">
            <a:spLocks noChangeArrowheads="1"/>
          </p:cNvSpPr>
          <p:nvPr userDrawn="1"/>
        </p:nvSpPr>
        <p:spPr bwMode="auto">
          <a:xfrm>
            <a:off x="287338" y="3022600"/>
            <a:ext cx="8564562" cy="2619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</a:t>
            </a:r>
            <a:r>
              <a:rPr kumimoji="0" lang="en-US" sz="2000" cap="all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Navnesen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1" name="bmkADPosition02"/>
          <p:cNvSpPr txBox="1">
            <a:spLocks noChangeArrowheads="1"/>
          </p:cNvSpPr>
          <p:nvPr userDrawn="1"/>
        </p:nvSpPr>
        <p:spPr bwMode="auto">
          <a:xfrm>
            <a:off x="287338" y="3300413"/>
            <a:ext cx="8564562" cy="26193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Titel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2" name="bmkOffParent03"/>
          <p:cNvSpPr txBox="1">
            <a:spLocks noChangeArrowheads="1"/>
          </p:cNvSpPr>
          <p:nvPr userDrawn="1"/>
        </p:nvSpPr>
        <p:spPr bwMode="auto">
          <a:xfrm>
            <a:off x="1047750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>
                <a:solidFill>
                  <a:srgbClr val="FFFFFF"/>
                </a:solidFill>
                <a:latin typeface="+mn-lt"/>
                <a:ea typeface="+mn-ea"/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>
                <a:solidFill>
                  <a:srgbClr val="FFFFFF"/>
                </a:solidFill>
                <a:latin typeface="+mn-lt"/>
                <a:ea typeface="+mn-ea"/>
              </a:rPr>
              <a:t>UNIVERSITET</a:t>
            </a:r>
            <a:endParaRPr kumimoji="0" lang="en-US" sz="11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3" name="bmkOffUnitName03"/>
          <p:cNvSpPr txBox="1">
            <a:spLocks noChangeArrowheads="1"/>
          </p:cNvSpPr>
          <p:nvPr userDrawn="1"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1075"/>
              </a:lnSpc>
              <a:buFont typeface="AU Passata"/>
              <a:buNone/>
            </a:pPr>
            <a:endParaRPr kumimoji="0" lang="en-US" altLang="ja-JP" sz="900">
              <a:solidFill>
                <a:srgbClr val="FFFFFF"/>
              </a:solidFill>
            </a:endParaRPr>
          </a:p>
        </p:txBody>
      </p:sp>
      <p:sp>
        <p:nvSpPr>
          <p:cNvPr id="14" name="bmkFld5Date"/>
          <p:cNvSpPr txBox="1">
            <a:spLocks noChangeArrowheads="1"/>
          </p:cNvSpPr>
          <p:nvPr userDrawn="1"/>
        </p:nvSpPr>
        <p:spPr bwMode="auto">
          <a:xfrm>
            <a:off x="7412038" y="457200"/>
            <a:ext cx="1439862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en-US" sz="1100" cap="all">
                <a:solidFill>
                  <a:srgbClr val="FFFFFF"/>
                </a:solidFill>
                <a:latin typeface="+mn-lt"/>
                <a:ea typeface="+mn-ea"/>
              </a:rPr>
              <a:t>1. september 2011</a:t>
            </a:r>
            <a:endParaRPr kumimoji="0" lang="en-US" sz="11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5" name="SD_F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5700"/>
              </a:lnSpc>
              <a:buFont typeface="AU Passata"/>
              <a:buNone/>
            </a:pPr>
            <a:r>
              <a:rPr kumimoji="0" lang="da-DK" altLang="ja-JP" sz="5700">
                <a:solidFill>
                  <a:srgbClr val="FFFFFF"/>
                </a:solidFill>
                <a:latin typeface="AU Peto"/>
              </a:rPr>
              <a:t>UNI      </a:t>
            </a:r>
          </a:p>
        </p:txBody>
      </p:sp>
      <p:grpSp>
        <p:nvGrpSpPr>
          <p:cNvPr id="16" name="grpAuthor" hidden="1"/>
          <p:cNvGrpSpPr>
            <a:grpSpLocks/>
          </p:cNvGrpSpPr>
          <p:nvPr userDrawn="1"/>
        </p:nvGrpSpPr>
        <p:grpSpPr bwMode="auto">
          <a:xfrm>
            <a:off x="4533900" y="6156325"/>
            <a:ext cx="4319588" cy="487363"/>
            <a:chOff x="4533900" y="6156000"/>
            <a:chExt cx="4319588" cy="487710"/>
          </a:xfrm>
        </p:grpSpPr>
        <p:sp>
          <p:nvSpPr>
            <p:cNvPr id="17" name="Line 49" hidden="1"/>
            <p:cNvSpPr>
              <a:spLocks noChangeShapeType="1"/>
            </p:cNvSpPr>
            <p:nvPr userDrawn="1"/>
          </p:nvSpPr>
          <p:spPr bwMode="auto">
            <a:xfrm>
              <a:off x="4533900" y="6156000"/>
              <a:ext cx="2698750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Line 50" hidden="1"/>
            <p:cNvSpPr>
              <a:spLocks noChangeShapeType="1"/>
            </p:cNvSpPr>
            <p:nvPr userDrawn="1"/>
          </p:nvSpPr>
          <p:spPr bwMode="auto">
            <a:xfrm>
              <a:off x="7413625" y="6156000"/>
              <a:ext cx="1439863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bmkFldPresentationTitle05" hidden="1"/>
            <p:cNvSpPr txBox="1">
              <a:spLocks noChangeArrowheads="1"/>
            </p:cNvSpPr>
            <p:nvPr userDrawn="1"/>
          </p:nvSpPr>
          <p:spPr bwMode="auto">
            <a:xfrm>
              <a:off x="4533900" y="6322807"/>
              <a:ext cx="2698750" cy="144565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en-US" sz="1100" cap="all" dirty="0">
                  <a:solidFill>
                    <a:srgbClr val="FFFFFF"/>
                  </a:solidFill>
                  <a:latin typeface="+mn-lt"/>
                  <a:ea typeface="+mn-ea"/>
                </a:rPr>
                <a:t>TITEL PÅ PRÆSENTATION</a:t>
              </a:r>
            </a:p>
          </p:txBody>
        </p:sp>
        <p:sp>
          <p:nvSpPr>
            <p:cNvPr id="20" name="bmkADName04" hidden="1"/>
            <p:cNvSpPr txBox="1">
              <a:spLocks noChangeArrowheads="1"/>
            </p:cNvSpPr>
            <p:nvPr userDrawn="1"/>
          </p:nvSpPr>
          <p:spPr bwMode="auto">
            <a:xfrm>
              <a:off x="4535488" y="6499144"/>
              <a:ext cx="2698750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</a:t>
              </a:r>
              <a:r>
                <a:rPr kumimoji="0" lang="en-US" sz="1100" cap="all" dirty="0">
                  <a:solidFill>
                    <a:srgbClr val="FFFFFF"/>
                  </a:solidFill>
                  <a:latin typeface="+mn-lt"/>
                  <a:ea typeface="+mn-ea"/>
                </a:rPr>
                <a:t> </a:t>
              </a: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Navnesen</a:t>
              </a:r>
              <a:endParaRPr kumimoji="0" lang="en-US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bmkFld4Date" hidden="1"/>
            <p:cNvSpPr txBox="1">
              <a:spLocks noChangeArrowheads="1"/>
            </p:cNvSpPr>
            <p:nvPr userDrawn="1"/>
          </p:nvSpPr>
          <p:spPr bwMode="auto">
            <a:xfrm>
              <a:off x="7413625" y="6324395"/>
              <a:ext cx="1439863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da-DK" sz="1100" cap="all">
                  <a:solidFill>
                    <a:srgbClr val="FFFFFF"/>
                  </a:solidFill>
                  <a:latin typeface="+mn-lt"/>
                  <a:ea typeface="+mn-ea"/>
                </a:rPr>
                <a:t>1. september 2011</a:t>
              </a:r>
              <a:endParaRPr kumimoji="0" lang="da-DK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819" name="bmkFldPresentationTitle04"/>
          <p:cNvSpPr>
            <a:spLocks noGrp="1" noChangeArrowheads="1"/>
          </p:cNvSpPr>
          <p:nvPr>
            <p:ph type="ctrTitle"/>
          </p:nvPr>
        </p:nvSpPr>
        <p:spPr>
          <a:xfrm>
            <a:off x="287338" y="1776679"/>
            <a:ext cx="8564562" cy="510909"/>
          </a:xfrm>
        </p:spPr>
        <p:txBody>
          <a:bodyPr>
            <a:spAutoFit/>
          </a:bodyPr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 smtClean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55875" y="6453188"/>
            <a:ext cx="404813" cy="144462"/>
          </a:xfrm>
        </p:spPr>
        <p:txBody>
          <a:bodyPr/>
          <a:lstStyle>
            <a:lvl1pPr>
              <a:lnSpc>
                <a:spcPct val="102000"/>
              </a:lnSpc>
              <a:defRPr sz="900"/>
            </a:lvl1pPr>
          </a:lstStyle>
          <a:p>
            <a:fld id="{2450380A-9490-4935-9AC1-791B0180C500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2202702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287338" y="1774825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9116D0-DE59-4FA5-B09F-57C741F1417D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283502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287338" y="1774825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7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1916113"/>
            <a:ext cx="4205287" cy="399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16113"/>
            <a:ext cx="4206875" cy="399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8B492E-FBE0-4458-9E1D-09777FF3CFBA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138221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287338" y="1774825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398E6A-530B-409E-9F5E-3322A8346D93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2982232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56E50-4D7C-48B2-8214-106F0A1C2359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135193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287338" y="227806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102181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394909"/>
            <a:ext cx="8568000" cy="35264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E942A7-E51E-4B1D-8017-4A129C7DDA42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3780546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287338" y="227806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1021818"/>
          </a:xfrm>
        </p:spPr>
        <p:txBody>
          <a:bodyPr>
            <a:spAutoFit/>
          </a:bodyPr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2395003"/>
            <a:ext cx="4205287" cy="35263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395003"/>
            <a:ext cx="4206875" cy="35263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B4BF97-9442-4097-A921-DE45BAE26CE6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547210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287338" y="227806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1044000"/>
          </a:xfrm>
        </p:spPr>
        <p:txBody>
          <a:bodyPr>
            <a:spAutoFit/>
          </a:bodyPr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BAD73C-9CFB-4249-B517-444626D3EF49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3183914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Headlines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D_B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5700"/>
              </a:lnSpc>
              <a:buFont typeface="AU Passata" pitchFamily="34" charset="0"/>
              <a:buNone/>
              <a:defRPr/>
            </a:pPr>
            <a:r>
              <a:rPr kumimoji="0" lang="da-DK" sz="5700">
                <a:solidFill>
                  <a:srgbClr val="81A0C6"/>
                </a:solidFill>
                <a:latin typeface="AU Peto" pitchFamily="82" charset="0"/>
                <a:ea typeface="+mn-ea"/>
              </a:rPr>
              <a:t> VERSITET</a:t>
            </a:r>
            <a:endParaRPr kumimoji="0" lang="da-DK" sz="5700" dirty="0">
              <a:solidFill>
                <a:srgbClr val="81A0C6"/>
              </a:solidFill>
              <a:latin typeface="AU Peto" pitchFamily="82" charset="0"/>
              <a:ea typeface="+mn-ea"/>
            </a:endParaRPr>
          </a:p>
        </p:txBody>
      </p:sp>
      <p:sp>
        <p:nvSpPr>
          <p:cNvPr id="4" name="bmkSekundærtLogo"/>
          <p:cNvSpPr>
            <a:spLocks noChangeAspect="1" noChangeArrowheads="1"/>
          </p:cNvSpPr>
          <p:nvPr/>
        </p:nvSpPr>
        <p:spPr bwMode="auto">
          <a:xfrm>
            <a:off x="287338" y="6307138"/>
            <a:ext cx="295275" cy="295275"/>
          </a:xfrm>
          <a:prstGeom prst="rect">
            <a:avLst/>
          </a:prstGeom>
          <a:solidFill>
            <a:schemeClr val="bg2"/>
          </a:solidFill>
          <a:ln w="1778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7413625" y="287338"/>
            <a:ext cx="1439863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000000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 userDrawn="1"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7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87338" y="237490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" name="bmkADName"/>
          <p:cNvSpPr txBox="1">
            <a:spLocks noChangeArrowheads="1"/>
          </p:cNvSpPr>
          <p:nvPr userDrawn="1"/>
        </p:nvSpPr>
        <p:spPr bwMode="auto">
          <a:xfrm>
            <a:off x="287338" y="2508250"/>
            <a:ext cx="8564562" cy="2619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</a:t>
            </a:r>
            <a:r>
              <a:rPr kumimoji="0" lang="en-US" sz="2000" cap="all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Navnesen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1" name="bmkADPosition"/>
          <p:cNvSpPr txBox="1">
            <a:spLocks noChangeArrowheads="1"/>
          </p:cNvSpPr>
          <p:nvPr userDrawn="1"/>
        </p:nvSpPr>
        <p:spPr bwMode="auto">
          <a:xfrm>
            <a:off x="287338" y="2786063"/>
            <a:ext cx="8564562" cy="26193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Titel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2" name="bmkOffParent01"/>
          <p:cNvSpPr txBox="1">
            <a:spLocks noChangeArrowheads="1"/>
          </p:cNvSpPr>
          <p:nvPr userDrawn="1"/>
        </p:nvSpPr>
        <p:spPr bwMode="auto">
          <a:xfrm>
            <a:off x="1047750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UNIVERSITET</a:t>
            </a:r>
          </a:p>
        </p:txBody>
      </p:sp>
      <p:sp>
        <p:nvSpPr>
          <p:cNvPr id="13" name="bmkOffUnitName01"/>
          <p:cNvSpPr txBox="1">
            <a:spLocks noChangeArrowheads="1"/>
          </p:cNvSpPr>
          <p:nvPr userDrawn="1"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1075"/>
              </a:lnSpc>
              <a:buFont typeface="AU Passata"/>
              <a:buNone/>
            </a:pPr>
            <a:endParaRPr kumimoji="0" lang="en-US" altLang="ja-JP" sz="900">
              <a:solidFill>
                <a:srgbClr val="FFFFFF"/>
              </a:solidFill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 userDrawn="1"/>
        </p:nvSpPr>
        <p:spPr bwMode="auto">
          <a:xfrm>
            <a:off x="7412038" y="457200"/>
            <a:ext cx="1439862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1. </a:t>
            </a:r>
            <a:r>
              <a:rPr kumimoji="0" lang="en-US" sz="1100" cap="all" dirty="0" err="1">
                <a:solidFill>
                  <a:srgbClr val="FFFFFF"/>
                </a:solidFill>
                <a:latin typeface="+mn-lt"/>
                <a:ea typeface="+mn-ea"/>
              </a:rPr>
              <a:t>september</a:t>
            </a: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 2011</a:t>
            </a:r>
          </a:p>
        </p:txBody>
      </p:sp>
      <p:sp>
        <p:nvSpPr>
          <p:cNvPr id="15" name="SD_F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5700"/>
              </a:lnSpc>
              <a:buFont typeface="AU Passata"/>
              <a:buNone/>
            </a:pPr>
            <a:r>
              <a:rPr kumimoji="0" lang="da-DK" altLang="ja-JP" sz="5700">
                <a:solidFill>
                  <a:srgbClr val="FFFFFF"/>
                </a:solidFill>
                <a:latin typeface="AU Peto"/>
              </a:rPr>
              <a:t>UNI      </a:t>
            </a:r>
          </a:p>
        </p:txBody>
      </p:sp>
      <p:grpSp>
        <p:nvGrpSpPr>
          <p:cNvPr id="16" name="grpAuthor" hidden="1"/>
          <p:cNvGrpSpPr>
            <a:grpSpLocks/>
          </p:cNvGrpSpPr>
          <p:nvPr userDrawn="1"/>
        </p:nvGrpSpPr>
        <p:grpSpPr bwMode="auto">
          <a:xfrm>
            <a:off x="4533900" y="6156325"/>
            <a:ext cx="4319588" cy="487363"/>
            <a:chOff x="4533900" y="6156000"/>
            <a:chExt cx="4319588" cy="487710"/>
          </a:xfrm>
        </p:grpSpPr>
        <p:sp>
          <p:nvSpPr>
            <p:cNvPr id="17" name="Line 49" hidden="1"/>
            <p:cNvSpPr>
              <a:spLocks noChangeShapeType="1"/>
            </p:cNvSpPr>
            <p:nvPr userDrawn="1"/>
          </p:nvSpPr>
          <p:spPr bwMode="auto">
            <a:xfrm>
              <a:off x="4533900" y="6156000"/>
              <a:ext cx="2698750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Line 50" hidden="1"/>
            <p:cNvSpPr>
              <a:spLocks noChangeShapeType="1"/>
            </p:cNvSpPr>
            <p:nvPr userDrawn="1"/>
          </p:nvSpPr>
          <p:spPr bwMode="auto">
            <a:xfrm>
              <a:off x="7413625" y="6156000"/>
              <a:ext cx="1439863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bmkFldPresentationTitle02" hidden="1"/>
            <p:cNvSpPr txBox="1">
              <a:spLocks noChangeArrowheads="1"/>
            </p:cNvSpPr>
            <p:nvPr userDrawn="1"/>
          </p:nvSpPr>
          <p:spPr bwMode="auto">
            <a:xfrm>
              <a:off x="4533900" y="6322807"/>
              <a:ext cx="2698750" cy="144565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>
              <a:lvl1pPr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9pPr>
            </a:lstStyle>
            <a:p>
              <a:pPr algn="r">
                <a:lnSpc>
                  <a:spcPts val="1200"/>
                </a:lnSpc>
                <a:buFont typeface="AU Passata"/>
                <a:buNone/>
              </a:pPr>
              <a:r>
                <a:rPr kumimoji="0" lang="da-DK" altLang="ja-JP" sz="1100">
                  <a:solidFill>
                    <a:srgbClr val="FFFFFF"/>
                  </a:solidFill>
                </a:rPr>
                <a:t>TITEL PÅ PRÆSENTATION</a:t>
              </a:r>
              <a:endParaRPr kumimoji="0" lang="en-US" altLang="ja-JP" sz="1100">
                <a:solidFill>
                  <a:srgbClr val="FFFFFF"/>
                </a:solidFill>
              </a:endParaRPr>
            </a:p>
          </p:txBody>
        </p:sp>
        <p:sp>
          <p:nvSpPr>
            <p:cNvPr id="20" name="bmkADName05" hidden="1"/>
            <p:cNvSpPr txBox="1">
              <a:spLocks noChangeArrowheads="1"/>
            </p:cNvSpPr>
            <p:nvPr userDrawn="1"/>
          </p:nvSpPr>
          <p:spPr bwMode="auto">
            <a:xfrm>
              <a:off x="4535488" y="6499144"/>
              <a:ext cx="2698750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</a:t>
              </a:r>
              <a:r>
                <a:rPr kumimoji="0" lang="en-US" sz="1100" cap="all" dirty="0">
                  <a:solidFill>
                    <a:srgbClr val="FFFFFF"/>
                  </a:solidFill>
                  <a:latin typeface="+mn-lt"/>
                  <a:ea typeface="+mn-ea"/>
                </a:rPr>
                <a:t> </a:t>
              </a: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Navnesen</a:t>
              </a:r>
              <a:endParaRPr kumimoji="0" lang="en-US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bmkFld3Date" hidden="1"/>
            <p:cNvSpPr txBox="1">
              <a:spLocks noChangeArrowheads="1"/>
            </p:cNvSpPr>
            <p:nvPr userDrawn="1"/>
          </p:nvSpPr>
          <p:spPr bwMode="auto">
            <a:xfrm>
              <a:off x="7413625" y="6324395"/>
              <a:ext cx="1439863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da-DK" sz="1100" cap="all">
                  <a:solidFill>
                    <a:srgbClr val="FFFFFF"/>
                  </a:solidFill>
                  <a:latin typeface="+mn-lt"/>
                  <a:ea typeface="+mn-ea"/>
                </a:rPr>
                <a:t>1. september 2011</a:t>
              </a:r>
              <a:endParaRPr kumimoji="0" lang="da-DK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819" name="bmkFldPresentationTitle04"/>
          <p:cNvSpPr>
            <a:spLocks noGrp="1" noChangeArrowheads="1"/>
          </p:cNvSpPr>
          <p:nvPr>
            <p:ph type="ctrTitle"/>
          </p:nvPr>
        </p:nvSpPr>
        <p:spPr>
          <a:xfrm>
            <a:off x="287338" y="1776679"/>
            <a:ext cx="8564562" cy="510909"/>
          </a:xfrm>
        </p:spPr>
        <p:txBody>
          <a:bodyPr>
            <a:spAutoFit/>
          </a:bodyPr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 smtClean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55875" y="6453188"/>
            <a:ext cx="404813" cy="144462"/>
          </a:xfrm>
        </p:spPr>
        <p:txBody>
          <a:bodyPr/>
          <a:lstStyle>
            <a:lvl1pPr>
              <a:lnSpc>
                <a:spcPct val="102000"/>
              </a:lnSpc>
              <a:defRPr sz="900"/>
            </a:lvl1pPr>
          </a:lstStyle>
          <a:p>
            <a:fld id="{F1A626CB-AD7A-437B-B40C-C0EF56E6515E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31740338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Headlines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D_B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5700"/>
              </a:lnSpc>
              <a:buFont typeface="AU Passata" pitchFamily="34" charset="0"/>
              <a:buNone/>
              <a:defRPr/>
            </a:pPr>
            <a:r>
              <a:rPr kumimoji="0" lang="da-DK" sz="5700">
                <a:solidFill>
                  <a:srgbClr val="81A0C6"/>
                </a:solidFill>
                <a:latin typeface="AU Peto" pitchFamily="82" charset="0"/>
                <a:ea typeface="+mn-ea"/>
              </a:rPr>
              <a:t> VERSITET</a:t>
            </a:r>
            <a:endParaRPr kumimoji="0" lang="da-DK" sz="5700" dirty="0">
              <a:solidFill>
                <a:srgbClr val="81A0C6"/>
              </a:solidFill>
              <a:latin typeface="AU Peto" pitchFamily="82" charset="0"/>
              <a:ea typeface="+mn-ea"/>
            </a:endParaRPr>
          </a:p>
        </p:txBody>
      </p:sp>
      <p:sp>
        <p:nvSpPr>
          <p:cNvPr id="4" name="bmkSekundærtLogo"/>
          <p:cNvSpPr>
            <a:spLocks noChangeAspect="1" noChangeArrowheads="1"/>
          </p:cNvSpPr>
          <p:nvPr/>
        </p:nvSpPr>
        <p:spPr bwMode="auto">
          <a:xfrm>
            <a:off x="287338" y="6307138"/>
            <a:ext cx="295275" cy="295275"/>
          </a:xfrm>
          <a:prstGeom prst="rect">
            <a:avLst/>
          </a:prstGeom>
          <a:solidFill>
            <a:schemeClr val="bg2"/>
          </a:solidFill>
          <a:ln w="1778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7413625" y="287338"/>
            <a:ext cx="1439863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000000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 userDrawn="1"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7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87338" y="288925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" name="bmkADName02"/>
          <p:cNvSpPr txBox="1">
            <a:spLocks noChangeArrowheads="1"/>
          </p:cNvSpPr>
          <p:nvPr userDrawn="1"/>
        </p:nvSpPr>
        <p:spPr bwMode="auto">
          <a:xfrm>
            <a:off x="287338" y="3022600"/>
            <a:ext cx="8564562" cy="2619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</a:t>
            </a:r>
            <a:r>
              <a:rPr kumimoji="0" lang="en-US" sz="2000" cap="all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Navnesen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1" name="bmkADPosition02"/>
          <p:cNvSpPr txBox="1">
            <a:spLocks noChangeArrowheads="1"/>
          </p:cNvSpPr>
          <p:nvPr userDrawn="1"/>
        </p:nvSpPr>
        <p:spPr bwMode="auto">
          <a:xfrm>
            <a:off x="287338" y="3300413"/>
            <a:ext cx="8564562" cy="26193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Titel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2" name="bmkOffParent03"/>
          <p:cNvSpPr txBox="1">
            <a:spLocks noChangeArrowheads="1"/>
          </p:cNvSpPr>
          <p:nvPr userDrawn="1"/>
        </p:nvSpPr>
        <p:spPr bwMode="auto">
          <a:xfrm>
            <a:off x="1047750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>
                <a:solidFill>
                  <a:srgbClr val="FFFFFF"/>
                </a:solidFill>
                <a:latin typeface="+mn-lt"/>
                <a:ea typeface="+mn-ea"/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>
                <a:solidFill>
                  <a:srgbClr val="FFFFFF"/>
                </a:solidFill>
                <a:latin typeface="+mn-lt"/>
                <a:ea typeface="+mn-ea"/>
              </a:rPr>
              <a:t>UNIVERSITET</a:t>
            </a:r>
            <a:endParaRPr kumimoji="0" lang="en-US" sz="11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3" name="bmkOffUnitName03"/>
          <p:cNvSpPr txBox="1">
            <a:spLocks noChangeArrowheads="1"/>
          </p:cNvSpPr>
          <p:nvPr userDrawn="1"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1075"/>
              </a:lnSpc>
              <a:buFont typeface="AU Passata"/>
              <a:buNone/>
            </a:pPr>
            <a:endParaRPr kumimoji="0" lang="en-US" altLang="ja-JP" sz="900">
              <a:solidFill>
                <a:srgbClr val="FFFFFF"/>
              </a:solidFill>
            </a:endParaRPr>
          </a:p>
        </p:txBody>
      </p:sp>
      <p:sp>
        <p:nvSpPr>
          <p:cNvPr id="14" name="bmkFld5Date"/>
          <p:cNvSpPr txBox="1">
            <a:spLocks noChangeArrowheads="1"/>
          </p:cNvSpPr>
          <p:nvPr userDrawn="1"/>
        </p:nvSpPr>
        <p:spPr bwMode="auto">
          <a:xfrm>
            <a:off x="7412038" y="457200"/>
            <a:ext cx="1439862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en-US" sz="1100" cap="all">
                <a:solidFill>
                  <a:srgbClr val="FFFFFF"/>
                </a:solidFill>
                <a:latin typeface="+mn-lt"/>
                <a:ea typeface="+mn-ea"/>
              </a:rPr>
              <a:t>1. september 2011</a:t>
            </a:r>
            <a:endParaRPr kumimoji="0" lang="en-US" sz="11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5" name="SD_F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5700"/>
              </a:lnSpc>
              <a:buFont typeface="AU Passata"/>
              <a:buNone/>
            </a:pPr>
            <a:r>
              <a:rPr kumimoji="0" lang="da-DK" altLang="ja-JP" sz="5700">
                <a:solidFill>
                  <a:srgbClr val="FFFFFF"/>
                </a:solidFill>
                <a:latin typeface="AU Peto"/>
              </a:rPr>
              <a:t>UNI      </a:t>
            </a:r>
          </a:p>
        </p:txBody>
      </p:sp>
      <p:grpSp>
        <p:nvGrpSpPr>
          <p:cNvPr id="16" name="grpAuthor" hidden="1"/>
          <p:cNvGrpSpPr>
            <a:grpSpLocks/>
          </p:cNvGrpSpPr>
          <p:nvPr userDrawn="1"/>
        </p:nvGrpSpPr>
        <p:grpSpPr bwMode="auto">
          <a:xfrm>
            <a:off x="4533900" y="6156325"/>
            <a:ext cx="4319588" cy="487363"/>
            <a:chOff x="4533900" y="6156000"/>
            <a:chExt cx="4319588" cy="487710"/>
          </a:xfrm>
        </p:grpSpPr>
        <p:sp>
          <p:nvSpPr>
            <p:cNvPr id="17" name="Line 49" hidden="1"/>
            <p:cNvSpPr>
              <a:spLocks noChangeShapeType="1"/>
            </p:cNvSpPr>
            <p:nvPr userDrawn="1"/>
          </p:nvSpPr>
          <p:spPr bwMode="auto">
            <a:xfrm>
              <a:off x="4533900" y="6156000"/>
              <a:ext cx="2698750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Line 50" hidden="1"/>
            <p:cNvSpPr>
              <a:spLocks noChangeShapeType="1"/>
            </p:cNvSpPr>
            <p:nvPr userDrawn="1"/>
          </p:nvSpPr>
          <p:spPr bwMode="auto">
            <a:xfrm>
              <a:off x="7413625" y="6156000"/>
              <a:ext cx="1439863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bmkFldPresentationTitle05" hidden="1"/>
            <p:cNvSpPr txBox="1">
              <a:spLocks noChangeArrowheads="1"/>
            </p:cNvSpPr>
            <p:nvPr userDrawn="1"/>
          </p:nvSpPr>
          <p:spPr bwMode="auto">
            <a:xfrm>
              <a:off x="4533900" y="6322807"/>
              <a:ext cx="2698750" cy="144565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en-US" sz="1100" cap="all" dirty="0">
                  <a:solidFill>
                    <a:srgbClr val="FFFFFF"/>
                  </a:solidFill>
                  <a:latin typeface="+mn-lt"/>
                  <a:ea typeface="+mn-ea"/>
                </a:rPr>
                <a:t>TITEL PÅ PRÆSENTATION</a:t>
              </a:r>
            </a:p>
          </p:txBody>
        </p:sp>
        <p:sp>
          <p:nvSpPr>
            <p:cNvPr id="20" name="bmkADName04" hidden="1"/>
            <p:cNvSpPr txBox="1">
              <a:spLocks noChangeArrowheads="1"/>
            </p:cNvSpPr>
            <p:nvPr userDrawn="1"/>
          </p:nvSpPr>
          <p:spPr bwMode="auto">
            <a:xfrm>
              <a:off x="4535488" y="6499144"/>
              <a:ext cx="2698750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</a:t>
              </a:r>
              <a:r>
                <a:rPr kumimoji="0" lang="en-US" sz="1100" cap="all" dirty="0">
                  <a:solidFill>
                    <a:srgbClr val="FFFFFF"/>
                  </a:solidFill>
                  <a:latin typeface="+mn-lt"/>
                  <a:ea typeface="+mn-ea"/>
                </a:rPr>
                <a:t> </a:t>
              </a: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Navnesen</a:t>
              </a:r>
              <a:endParaRPr kumimoji="0" lang="en-US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bmkFld4Date" hidden="1"/>
            <p:cNvSpPr txBox="1">
              <a:spLocks noChangeArrowheads="1"/>
            </p:cNvSpPr>
            <p:nvPr userDrawn="1"/>
          </p:nvSpPr>
          <p:spPr bwMode="auto">
            <a:xfrm>
              <a:off x="7413625" y="6324395"/>
              <a:ext cx="1439863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da-DK" sz="1100" cap="all">
                  <a:solidFill>
                    <a:srgbClr val="FFFFFF"/>
                  </a:solidFill>
                  <a:latin typeface="+mn-lt"/>
                  <a:ea typeface="+mn-ea"/>
                </a:rPr>
                <a:t>1. september 2011</a:t>
              </a:r>
              <a:endParaRPr kumimoji="0" lang="da-DK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819" name="bmkFldPresentationTitle04"/>
          <p:cNvSpPr>
            <a:spLocks noGrp="1" noChangeArrowheads="1"/>
          </p:cNvSpPr>
          <p:nvPr>
            <p:ph type="ctrTitle"/>
          </p:nvPr>
        </p:nvSpPr>
        <p:spPr>
          <a:xfrm>
            <a:off x="287338" y="1776679"/>
            <a:ext cx="8564562" cy="510909"/>
          </a:xfrm>
        </p:spPr>
        <p:txBody>
          <a:bodyPr>
            <a:spAutoFit/>
          </a:bodyPr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 smtClean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55875" y="6453188"/>
            <a:ext cx="404813" cy="144462"/>
          </a:xfrm>
        </p:spPr>
        <p:txBody>
          <a:bodyPr/>
          <a:lstStyle>
            <a:lvl1pPr>
              <a:lnSpc>
                <a:spcPct val="102000"/>
              </a:lnSpc>
              <a:defRPr sz="900"/>
            </a:lvl1pPr>
          </a:lstStyle>
          <a:p>
            <a:fld id="{F1CE25F7-590D-4F03-A3F7-FFCDBDD6A2BE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246281586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Headlines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D_B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5700"/>
              </a:lnSpc>
              <a:buFont typeface="AU Passata" pitchFamily="34" charset="0"/>
              <a:buNone/>
              <a:defRPr/>
            </a:pPr>
            <a:r>
              <a:rPr kumimoji="0" lang="da-DK" sz="5700">
                <a:solidFill>
                  <a:srgbClr val="81A0C6"/>
                </a:solidFill>
                <a:latin typeface="AU Peto" pitchFamily="82" charset="0"/>
                <a:ea typeface="+mn-ea"/>
              </a:rPr>
              <a:t> VERSITET</a:t>
            </a:r>
            <a:endParaRPr kumimoji="0" lang="da-DK" sz="5700" dirty="0">
              <a:solidFill>
                <a:srgbClr val="81A0C6"/>
              </a:solidFill>
              <a:latin typeface="AU Peto" pitchFamily="82" charset="0"/>
              <a:ea typeface="+mn-ea"/>
            </a:endParaRPr>
          </a:p>
        </p:txBody>
      </p:sp>
      <p:sp>
        <p:nvSpPr>
          <p:cNvPr id="4" name="bmkSekundærtLogo"/>
          <p:cNvSpPr>
            <a:spLocks noChangeAspect="1" noChangeArrowheads="1"/>
          </p:cNvSpPr>
          <p:nvPr/>
        </p:nvSpPr>
        <p:spPr bwMode="auto">
          <a:xfrm>
            <a:off x="287338" y="6307138"/>
            <a:ext cx="295275" cy="295275"/>
          </a:xfrm>
          <a:prstGeom prst="rect">
            <a:avLst/>
          </a:prstGeom>
          <a:solidFill>
            <a:schemeClr val="bg2"/>
          </a:solidFill>
          <a:ln w="1778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7413625" y="287338"/>
            <a:ext cx="1439863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000000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 userDrawn="1"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7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87338" y="288925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" name="bmkADName02"/>
          <p:cNvSpPr txBox="1">
            <a:spLocks noChangeArrowheads="1"/>
          </p:cNvSpPr>
          <p:nvPr userDrawn="1"/>
        </p:nvSpPr>
        <p:spPr bwMode="auto">
          <a:xfrm>
            <a:off x="287338" y="3022600"/>
            <a:ext cx="8564562" cy="2619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</a:t>
            </a:r>
            <a:r>
              <a:rPr kumimoji="0" lang="en-US" sz="2000" cap="all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Navnesen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1" name="bmkADPosition02"/>
          <p:cNvSpPr txBox="1">
            <a:spLocks noChangeArrowheads="1"/>
          </p:cNvSpPr>
          <p:nvPr userDrawn="1"/>
        </p:nvSpPr>
        <p:spPr bwMode="auto">
          <a:xfrm>
            <a:off x="287338" y="3300413"/>
            <a:ext cx="8564562" cy="26193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Titel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2" name="bmkOffParent03"/>
          <p:cNvSpPr txBox="1">
            <a:spLocks noChangeArrowheads="1"/>
          </p:cNvSpPr>
          <p:nvPr userDrawn="1"/>
        </p:nvSpPr>
        <p:spPr bwMode="auto">
          <a:xfrm>
            <a:off x="1047750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>
                <a:solidFill>
                  <a:srgbClr val="FFFFFF"/>
                </a:solidFill>
                <a:latin typeface="+mn-lt"/>
                <a:ea typeface="+mn-ea"/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>
                <a:solidFill>
                  <a:srgbClr val="FFFFFF"/>
                </a:solidFill>
                <a:latin typeface="+mn-lt"/>
                <a:ea typeface="+mn-ea"/>
              </a:rPr>
              <a:t>UNIVERSITET</a:t>
            </a:r>
            <a:endParaRPr kumimoji="0" lang="en-US" sz="11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3" name="bmkOffUnitName03"/>
          <p:cNvSpPr txBox="1">
            <a:spLocks noChangeArrowheads="1"/>
          </p:cNvSpPr>
          <p:nvPr userDrawn="1"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1075"/>
              </a:lnSpc>
              <a:buFont typeface="AU Passata"/>
              <a:buNone/>
            </a:pPr>
            <a:endParaRPr kumimoji="0" lang="en-US" altLang="ja-JP" sz="900">
              <a:solidFill>
                <a:srgbClr val="FFFFFF"/>
              </a:solidFill>
            </a:endParaRPr>
          </a:p>
        </p:txBody>
      </p:sp>
      <p:sp>
        <p:nvSpPr>
          <p:cNvPr id="14" name="bmkFld5Date"/>
          <p:cNvSpPr txBox="1">
            <a:spLocks noChangeArrowheads="1"/>
          </p:cNvSpPr>
          <p:nvPr userDrawn="1"/>
        </p:nvSpPr>
        <p:spPr bwMode="auto">
          <a:xfrm>
            <a:off x="7412038" y="457200"/>
            <a:ext cx="1439862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en-US" sz="1100" cap="all">
                <a:solidFill>
                  <a:srgbClr val="FFFFFF"/>
                </a:solidFill>
                <a:latin typeface="+mn-lt"/>
                <a:ea typeface="+mn-ea"/>
              </a:rPr>
              <a:t>1. september 2011</a:t>
            </a:r>
            <a:endParaRPr kumimoji="0" lang="en-US" sz="11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5" name="SD_F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5700"/>
              </a:lnSpc>
              <a:buFont typeface="AU Passata"/>
              <a:buNone/>
            </a:pPr>
            <a:r>
              <a:rPr kumimoji="0" lang="da-DK" altLang="ja-JP" sz="5700">
                <a:solidFill>
                  <a:srgbClr val="FFFFFF"/>
                </a:solidFill>
                <a:latin typeface="AU Peto"/>
              </a:rPr>
              <a:t>UNI      </a:t>
            </a:r>
          </a:p>
        </p:txBody>
      </p:sp>
      <p:grpSp>
        <p:nvGrpSpPr>
          <p:cNvPr id="16" name="grpAuthor" hidden="1"/>
          <p:cNvGrpSpPr>
            <a:grpSpLocks/>
          </p:cNvGrpSpPr>
          <p:nvPr userDrawn="1"/>
        </p:nvGrpSpPr>
        <p:grpSpPr bwMode="auto">
          <a:xfrm>
            <a:off x="4533900" y="6156325"/>
            <a:ext cx="4319588" cy="487363"/>
            <a:chOff x="4533900" y="6156000"/>
            <a:chExt cx="4319588" cy="487710"/>
          </a:xfrm>
        </p:grpSpPr>
        <p:sp>
          <p:nvSpPr>
            <p:cNvPr id="17" name="Line 49" hidden="1"/>
            <p:cNvSpPr>
              <a:spLocks noChangeShapeType="1"/>
            </p:cNvSpPr>
            <p:nvPr userDrawn="1"/>
          </p:nvSpPr>
          <p:spPr bwMode="auto">
            <a:xfrm>
              <a:off x="4533900" y="6156000"/>
              <a:ext cx="2698750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Line 50" hidden="1"/>
            <p:cNvSpPr>
              <a:spLocks noChangeShapeType="1"/>
            </p:cNvSpPr>
            <p:nvPr userDrawn="1"/>
          </p:nvSpPr>
          <p:spPr bwMode="auto">
            <a:xfrm>
              <a:off x="7413625" y="6156000"/>
              <a:ext cx="1439863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bmkFldPresentationTitle05" hidden="1"/>
            <p:cNvSpPr txBox="1">
              <a:spLocks noChangeArrowheads="1"/>
            </p:cNvSpPr>
            <p:nvPr userDrawn="1"/>
          </p:nvSpPr>
          <p:spPr bwMode="auto">
            <a:xfrm>
              <a:off x="4533900" y="6322807"/>
              <a:ext cx="2698750" cy="144565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en-US" sz="1100" cap="all" dirty="0">
                  <a:solidFill>
                    <a:srgbClr val="FFFFFF"/>
                  </a:solidFill>
                  <a:latin typeface="+mn-lt"/>
                  <a:ea typeface="+mn-ea"/>
                </a:rPr>
                <a:t>TITEL PÅ PRÆSENTATION</a:t>
              </a:r>
            </a:p>
          </p:txBody>
        </p:sp>
        <p:sp>
          <p:nvSpPr>
            <p:cNvPr id="20" name="bmkADName04" hidden="1"/>
            <p:cNvSpPr txBox="1">
              <a:spLocks noChangeArrowheads="1"/>
            </p:cNvSpPr>
            <p:nvPr userDrawn="1"/>
          </p:nvSpPr>
          <p:spPr bwMode="auto">
            <a:xfrm>
              <a:off x="4535488" y="6499144"/>
              <a:ext cx="2698750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</a:t>
              </a:r>
              <a:r>
                <a:rPr kumimoji="0" lang="en-US" sz="1100" cap="all" dirty="0">
                  <a:solidFill>
                    <a:srgbClr val="FFFFFF"/>
                  </a:solidFill>
                  <a:latin typeface="+mn-lt"/>
                  <a:ea typeface="+mn-ea"/>
                </a:rPr>
                <a:t> </a:t>
              </a: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Navnesen</a:t>
              </a:r>
              <a:endParaRPr kumimoji="0" lang="en-US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bmkFld4Date" hidden="1"/>
            <p:cNvSpPr txBox="1">
              <a:spLocks noChangeArrowheads="1"/>
            </p:cNvSpPr>
            <p:nvPr userDrawn="1"/>
          </p:nvSpPr>
          <p:spPr bwMode="auto">
            <a:xfrm>
              <a:off x="7413625" y="6324395"/>
              <a:ext cx="1439863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da-DK" sz="1100" cap="all">
                  <a:solidFill>
                    <a:srgbClr val="FFFFFF"/>
                  </a:solidFill>
                  <a:latin typeface="+mn-lt"/>
                  <a:ea typeface="+mn-ea"/>
                </a:rPr>
                <a:t>1. september 2011</a:t>
              </a:r>
              <a:endParaRPr kumimoji="0" lang="da-DK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819" name="bmkFldPresentationTitle04"/>
          <p:cNvSpPr>
            <a:spLocks noGrp="1" noChangeArrowheads="1"/>
          </p:cNvSpPr>
          <p:nvPr>
            <p:ph type="ctrTitle"/>
          </p:nvPr>
        </p:nvSpPr>
        <p:spPr>
          <a:xfrm>
            <a:off x="287338" y="1776679"/>
            <a:ext cx="8564562" cy="510909"/>
          </a:xfrm>
        </p:spPr>
        <p:txBody>
          <a:bodyPr>
            <a:spAutoFit/>
          </a:bodyPr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 smtClean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55875" y="6453188"/>
            <a:ext cx="404813" cy="144462"/>
          </a:xfrm>
        </p:spPr>
        <p:txBody>
          <a:bodyPr/>
          <a:lstStyle>
            <a:lvl1pPr>
              <a:lnSpc>
                <a:spcPct val="102000"/>
              </a:lnSpc>
              <a:defRPr sz="900"/>
            </a:lvl1pPr>
          </a:lstStyle>
          <a:p>
            <a:fld id="{BA7E1DD8-C738-4E6A-B6BF-87CEA64217DA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428998499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287338" y="1774825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A92E17-3DDF-46A1-98EC-921EDF0DDB87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1132378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287338" y="1774825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7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1916113"/>
            <a:ext cx="4205287" cy="399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16113"/>
            <a:ext cx="4206875" cy="399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0FC95A-90E2-44DC-A3D1-7E87F9FEEE21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2967328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287338" y="1774825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E18AC5-FCB8-4D3A-B0E1-A4E0C7493A90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3146288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6B7F5-C25B-4CBA-B628-2D7402651B32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1542843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287338" y="227806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102181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394909"/>
            <a:ext cx="8568000" cy="35264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38851F-E76D-4480-9997-0F317BD60E7E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279744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287338" y="227806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1021818"/>
          </a:xfrm>
        </p:spPr>
        <p:txBody>
          <a:bodyPr>
            <a:spAutoFit/>
          </a:bodyPr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2395003"/>
            <a:ext cx="4205287" cy="35263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395003"/>
            <a:ext cx="4206875" cy="35263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D0FD06-FBBC-4C13-A4F5-7D2AD466A7C3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245678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287338" y="227806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1044000"/>
          </a:xfrm>
        </p:spPr>
        <p:txBody>
          <a:bodyPr>
            <a:spAutoFit/>
          </a:bodyPr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7CD03A-7BDE-44B9-AE12-8C0BD11CE254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2604538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Headlines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D_B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5700"/>
              </a:lnSpc>
              <a:buFont typeface="AU Passata" pitchFamily="34" charset="0"/>
              <a:buNone/>
              <a:defRPr/>
            </a:pPr>
            <a:r>
              <a:rPr kumimoji="0" lang="da-DK" sz="5700">
                <a:solidFill>
                  <a:srgbClr val="81A0C6"/>
                </a:solidFill>
                <a:latin typeface="AU Peto" pitchFamily="82" charset="0"/>
                <a:ea typeface="+mn-ea"/>
              </a:rPr>
              <a:t> VERSITET</a:t>
            </a:r>
            <a:endParaRPr kumimoji="0" lang="da-DK" sz="5700" dirty="0">
              <a:solidFill>
                <a:srgbClr val="81A0C6"/>
              </a:solidFill>
              <a:latin typeface="AU Peto" pitchFamily="82" charset="0"/>
              <a:ea typeface="+mn-ea"/>
            </a:endParaRPr>
          </a:p>
        </p:txBody>
      </p:sp>
      <p:sp>
        <p:nvSpPr>
          <p:cNvPr id="4" name="bmkSekundærtLogo"/>
          <p:cNvSpPr>
            <a:spLocks noChangeAspect="1" noChangeArrowheads="1"/>
          </p:cNvSpPr>
          <p:nvPr/>
        </p:nvSpPr>
        <p:spPr bwMode="auto">
          <a:xfrm>
            <a:off x="287338" y="6307138"/>
            <a:ext cx="295275" cy="295275"/>
          </a:xfrm>
          <a:prstGeom prst="rect">
            <a:avLst/>
          </a:prstGeom>
          <a:solidFill>
            <a:schemeClr val="bg2"/>
          </a:solidFill>
          <a:ln w="1778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7413625" y="287338"/>
            <a:ext cx="1439863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000000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 userDrawn="1"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7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87338" y="237490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" name="bmkADName"/>
          <p:cNvSpPr txBox="1">
            <a:spLocks noChangeArrowheads="1"/>
          </p:cNvSpPr>
          <p:nvPr userDrawn="1"/>
        </p:nvSpPr>
        <p:spPr bwMode="auto">
          <a:xfrm>
            <a:off x="287338" y="2508250"/>
            <a:ext cx="8564562" cy="2619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</a:t>
            </a:r>
            <a:r>
              <a:rPr kumimoji="0" lang="en-US" sz="2000" cap="all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Navnesen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1" name="bmkADPosition"/>
          <p:cNvSpPr txBox="1">
            <a:spLocks noChangeArrowheads="1"/>
          </p:cNvSpPr>
          <p:nvPr userDrawn="1"/>
        </p:nvSpPr>
        <p:spPr bwMode="auto">
          <a:xfrm>
            <a:off x="287338" y="2786063"/>
            <a:ext cx="8564562" cy="26193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Titel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2" name="bmkOffParent01"/>
          <p:cNvSpPr txBox="1">
            <a:spLocks noChangeArrowheads="1"/>
          </p:cNvSpPr>
          <p:nvPr userDrawn="1"/>
        </p:nvSpPr>
        <p:spPr bwMode="auto">
          <a:xfrm>
            <a:off x="1047750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UNIVERSITET</a:t>
            </a:r>
          </a:p>
        </p:txBody>
      </p:sp>
      <p:sp>
        <p:nvSpPr>
          <p:cNvPr id="13" name="bmkOffUnitName01"/>
          <p:cNvSpPr txBox="1">
            <a:spLocks noChangeArrowheads="1"/>
          </p:cNvSpPr>
          <p:nvPr userDrawn="1"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1075"/>
              </a:lnSpc>
              <a:buFont typeface="AU Passata"/>
              <a:buNone/>
            </a:pPr>
            <a:endParaRPr kumimoji="0" lang="en-US" altLang="ja-JP" sz="900">
              <a:solidFill>
                <a:srgbClr val="FFFFFF"/>
              </a:solidFill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 userDrawn="1"/>
        </p:nvSpPr>
        <p:spPr bwMode="auto">
          <a:xfrm>
            <a:off x="7412038" y="457200"/>
            <a:ext cx="1439862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1. </a:t>
            </a:r>
            <a:r>
              <a:rPr kumimoji="0" lang="en-US" sz="1100" cap="all" dirty="0" err="1">
                <a:solidFill>
                  <a:srgbClr val="FFFFFF"/>
                </a:solidFill>
                <a:latin typeface="+mn-lt"/>
                <a:ea typeface="+mn-ea"/>
              </a:rPr>
              <a:t>september</a:t>
            </a:r>
            <a:r>
              <a:rPr kumimoji="0" lang="en-US" sz="1100" cap="all" dirty="0">
                <a:solidFill>
                  <a:srgbClr val="FFFFFF"/>
                </a:solidFill>
                <a:latin typeface="+mn-lt"/>
                <a:ea typeface="+mn-ea"/>
              </a:rPr>
              <a:t> 2011</a:t>
            </a:r>
          </a:p>
        </p:txBody>
      </p:sp>
      <p:sp>
        <p:nvSpPr>
          <p:cNvPr id="15" name="SD_F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5700"/>
              </a:lnSpc>
              <a:buFont typeface="AU Passata"/>
              <a:buNone/>
            </a:pPr>
            <a:r>
              <a:rPr kumimoji="0" lang="da-DK" altLang="ja-JP" sz="5700">
                <a:solidFill>
                  <a:srgbClr val="FFFFFF"/>
                </a:solidFill>
                <a:latin typeface="AU Peto"/>
              </a:rPr>
              <a:t>UNI      </a:t>
            </a:r>
          </a:p>
        </p:txBody>
      </p:sp>
      <p:grpSp>
        <p:nvGrpSpPr>
          <p:cNvPr id="16" name="grpAuthor" hidden="1"/>
          <p:cNvGrpSpPr>
            <a:grpSpLocks/>
          </p:cNvGrpSpPr>
          <p:nvPr userDrawn="1"/>
        </p:nvGrpSpPr>
        <p:grpSpPr bwMode="auto">
          <a:xfrm>
            <a:off x="4533900" y="6156325"/>
            <a:ext cx="4319588" cy="487363"/>
            <a:chOff x="4533900" y="6156000"/>
            <a:chExt cx="4319588" cy="487710"/>
          </a:xfrm>
        </p:grpSpPr>
        <p:sp>
          <p:nvSpPr>
            <p:cNvPr id="17" name="Line 49" hidden="1"/>
            <p:cNvSpPr>
              <a:spLocks noChangeShapeType="1"/>
            </p:cNvSpPr>
            <p:nvPr userDrawn="1"/>
          </p:nvSpPr>
          <p:spPr bwMode="auto">
            <a:xfrm>
              <a:off x="4533900" y="6156000"/>
              <a:ext cx="2698750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Line 50" hidden="1"/>
            <p:cNvSpPr>
              <a:spLocks noChangeShapeType="1"/>
            </p:cNvSpPr>
            <p:nvPr userDrawn="1"/>
          </p:nvSpPr>
          <p:spPr bwMode="auto">
            <a:xfrm>
              <a:off x="7413625" y="6156000"/>
              <a:ext cx="1439863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bmkFldPresentationTitle02" hidden="1"/>
            <p:cNvSpPr txBox="1">
              <a:spLocks noChangeArrowheads="1"/>
            </p:cNvSpPr>
            <p:nvPr userDrawn="1"/>
          </p:nvSpPr>
          <p:spPr bwMode="auto">
            <a:xfrm>
              <a:off x="4533900" y="6322807"/>
              <a:ext cx="2698750" cy="144565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>
              <a:lvl1pPr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U Passata"/>
                  <a:ea typeface="MS PGothic" pitchFamily="34" charset="-128"/>
                </a:defRPr>
              </a:lvl9pPr>
            </a:lstStyle>
            <a:p>
              <a:pPr algn="r">
                <a:lnSpc>
                  <a:spcPts val="1200"/>
                </a:lnSpc>
                <a:buFont typeface="AU Passata"/>
                <a:buNone/>
              </a:pPr>
              <a:r>
                <a:rPr kumimoji="0" lang="da-DK" altLang="ja-JP" sz="1100">
                  <a:solidFill>
                    <a:srgbClr val="FFFFFF"/>
                  </a:solidFill>
                </a:rPr>
                <a:t>TITEL PÅ PRÆSENTATION</a:t>
              </a:r>
              <a:endParaRPr kumimoji="0" lang="en-US" altLang="ja-JP" sz="1100">
                <a:solidFill>
                  <a:srgbClr val="FFFFFF"/>
                </a:solidFill>
              </a:endParaRPr>
            </a:p>
          </p:txBody>
        </p:sp>
        <p:sp>
          <p:nvSpPr>
            <p:cNvPr id="20" name="bmkADName05" hidden="1"/>
            <p:cNvSpPr txBox="1">
              <a:spLocks noChangeArrowheads="1"/>
            </p:cNvSpPr>
            <p:nvPr userDrawn="1"/>
          </p:nvSpPr>
          <p:spPr bwMode="auto">
            <a:xfrm>
              <a:off x="4535488" y="6499144"/>
              <a:ext cx="2698750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</a:t>
              </a:r>
              <a:r>
                <a:rPr kumimoji="0" lang="en-US" sz="1100" cap="all" dirty="0">
                  <a:solidFill>
                    <a:srgbClr val="FFFFFF"/>
                  </a:solidFill>
                  <a:latin typeface="+mn-lt"/>
                  <a:ea typeface="+mn-ea"/>
                </a:rPr>
                <a:t> </a:t>
              </a: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Navnesen</a:t>
              </a:r>
              <a:endParaRPr kumimoji="0" lang="en-US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bmkFld3Date" hidden="1"/>
            <p:cNvSpPr txBox="1">
              <a:spLocks noChangeArrowheads="1"/>
            </p:cNvSpPr>
            <p:nvPr userDrawn="1"/>
          </p:nvSpPr>
          <p:spPr bwMode="auto">
            <a:xfrm>
              <a:off x="7413625" y="6324395"/>
              <a:ext cx="1439863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da-DK" sz="1100" cap="all">
                  <a:solidFill>
                    <a:srgbClr val="FFFFFF"/>
                  </a:solidFill>
                  <a:latin typeface="+mn-lt"/>
                  <a:ea typeface="+mn-ea"/>
                </a:rPr>
                <a:t>1. september 2011</a:t>
              </a:r>
              <a:endParaRPr kumimoji="0" lang="da-DK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819" name="bmkFldPresentationTitle04"/>
          <p:cNvSpPr>
            <a:spLocks noGrp="1" noChangeArrowheads="1"/>
          </p:cNvSpPr>
          <p:nvPr>
            <p:ph type="ctrTitle"/>
          </p:nvPr>
        </p:nvSpPr>
        <p:spPr>
          <a:xfrm>
            <a:off x="287338" y="1776679"/>
            <a:ext cx="8564562" cy="510909"/>
          </a:xfrm>
        </p:spPr>
        <p:txBody>
          <a:bodyPr>
            <a:spAutoFit/>
          </a:bodyPr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 smtClean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55875" y="6453188"/>
            <a:ext cx="404813" cy="144462"/>
          </a:xfrm>
        </p:spPr>
        <p:txBody>
          <a:bodyPr/>
          <a:lstStyle>
            <a:lvl1pPr>
              <a:lnSpc>
                <a:spcPct val="102000"/>
              </a:lnSpc>
              <a:defRPr sz="900"/>
            </a:lvl1pPr>
          </a:lstStyle>
          <a:p>
            <a:fld id="{8223E4A7-5A58-4384-8477-EEC246C53DE2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210439049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Headlines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D_B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5700"/>
              </a:lnSpc>
              <a:buFont typeface="AU Passata" pitchFamily="34" charset="0"/>
              <a:buNone/>
              <a:defRPr/>
            </a:pPr>
            <a:r>
              <a:rPr kumimoji="0" lang="da-DK" sz="5700">
                <a:solidFill>
                  <a:srgbClr val="81A0C6"/>
                </a:solidFill>
                <a:latin typeface="AU Peto" pitchFamily="82" charset="0"/>
                <a:ea typeface="+mn-ea"/>
              </a:rPr>
              <a:t> VERSITET</a:t>
            </a:r>
            <a:endParaRPr kumimoji="0" lang="da-DK" sz="5700" dirty="0">
              <a:solidFill>
                <a:srgbClr val="81A0C6"/>
              </a:solidFill>
              <a:latin typeface="AU Peto" pitchFamily="82" charset="0"/>
              <a:ea typeface="+mn-ea"/>
            </a:endParaRPr>
          </a:p>
        </p:txBody>
      </p:sp>
      <p:sp>
        <p:nvSpPr>
          <p:cNvPr id="4" name="bmkSekundærtLogo"/>
          <p:cNvSpPr>
            <a:spLocks noChangeAspect="1" noChangeArrowheads="1"/>
          </p:cNvSpPr>
          <p:nvPr/>
        </p:nvSpPr>
        <p:spPr bwMode="auto">
          <a:xfrm>
            <a:off x="287338" y="6307138"/>
            <a:ext cx="295275" cy="295275"/>
          </a:xfrm>
          <a:prstGeom prst="rect">
            <a:avLst/>
          </a:prstGeom>
          <a:solidFill>
            <a:schemeClr val="bg2"/>
          </a:solidFill>
          <a:ln w="1778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7413625" y="287338"/>
            <a:ext cx="1439863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000000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 userDrawn="1"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7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87338" y="288925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" name="bmkADName02"/>
          <p:cNvSpPr txBox="1">
            <a:spLocks noChangeArrowheads="1"/>
          </p:cNvSpPr>
          <p:nvPr userDrawn="1"/>
        </p:nvSpPr>
        <p:spPr bwMode="auto">
          <a:xfrm>
            <a:off x="287338" y="3022600"/>
            <a:ext cx="8564562" cy="2619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</a:t>
            </a:r>
            <a:r>
              <a:rPr kumimoji="0" lang="en-US" sz="2000" cap="all" dirty="0"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Navnesen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1" name="bmkADPosition02"/>
          <p:cNvSpPr txBox="1">
            <a:spLocks noChangeArrowheads="1"/>
          </p:cNvSpPr>
          <p:nvPr userDrawn="1"/>
        </p:nvSpPr>
        <p:spPr bwMode="auto">
          <a:xfrm>
            <a:off x="287338" y="3300413"/>
            <a:ext cx="8564562" cy="26193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2000"/>
              </a:lnSpc>
              <a:buFont typeface="AU Passata" pitchFamily="34" charset="0"/>
              <a:buNone/>
              <a:defRPr/>
            </a:pPr>
            <a:r>
              <a:rPr kumimoji="0" lang="en-US" sz="2000" cap="all" dirty="0" err="1">
                <a:solidFill>
                  <a:srgbClr val="FFFFFF"/>
                </a:solidFill>
                <a:latin typeface="+mn-lt"/>
                <a:ea typeface="+mn-ea"/>
              </a:rPr>
              <a:t>Titel</a:t>
            </a:r>
            <a:endParaRPr kumimoji="0" lang="en-US" sz="20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2" name="bmkOffParent03"/>
          <p:cNvSpPr txBox="1">
            <a:spLocks noChangeArrowheads="1"/>
          </p:cNvSpPr>
          <p:nvPr userDrawn="1"/>
        </p:nvSpPr>
        <p:spPr bwMode="auto">
          <a:xfrm>
            <a:off x="1047750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>
                <a:solidFill>
                  <a:srgbClr val="FFFFFF"/>
                </a:solidFill>
                <a:latin typeface="+mn-lt"/>
                <a:ea typeface="+mn-ea"/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>
                <a:solidFill>
                  <a:srgbClr val="FFFFFF"/>
                </a:solidFill>
                <a:latin typeface="+mn-lt"/>
                <a:ea typeface="+mn-ea"/>
              </a:rPr>
              <a:t>UNIVERSITET</a:t>
            </a:r>
            <a:endParaRPr kumimoji="0" lang="en-US" sz="11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3" name="bmkOffUnitName03"/>
          <p:cNvSpPr txBox="1">
            <a:spLocks noChangeArrowheads="1"/>
          </p:cNvSpPr>
          <p:nvPr userDrawn="1"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1075"/>
              </a:lnSpc>
              <a:buFont typeface="AU Passata"/>
              <a:buNone/>
            </a:pPr>
            <a:endParaRPr kumimoji="0" lang="en-US" altLang="ja-JP" sz="900">
              <a:solidFill>
                <a:srgbClr val="FFFFFF"/>
              </a:solidFill>
            </a:endParaRPr>
          </a:p>
        </p:txBody>
      </p:sp>
      <p:sp>
        <p:nvSpPr>
          <p:cNvPr id="14" name="bmkFld5Date"/>
          <p:cNvSpPr txBox="1">
            <a:spLocks noChangeArrowheads="1"/>
          </p:cNvSpPr>
          <p:nvPr userDrawn="1"/>
        </p:nvSpPr>
        <p:spPr bwMode="auto">
          <a:xfrm>
            <a:off x="7412038" y="457200"/>
            <a:ext cx="1439862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en-US" sz="1100" cap="all">
                <a:solidFill>
                  <a:srgbClr val="FFFFFF"/>
                </a:solidFill>
                <a:latin typeface="+mn-lt"/>
                <a:ea typeface="+mn-ea"/>
              </a:rPr>
              <a:t>1. september 2011</a:t>
            </a:r>
            <a:endParaRPr kumimoji="0" lang="en-US" sz="1100" cap="all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5" name="SD_FGD_FrontPage"/>
          <p:cNvSpPr txBox="1">
            <a:spLocks noChangeArrowheads="1"/>
          </p:cNvSpPr>
          <p:nvPr userDrawn="1"/>
        </p:nvSpPr>
        <p:spPr bwMode="auto">
          <a:xfrm>
            <a:off x="2289175" y="5734050"/>
            <a:ext cx="656590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5700"/>
              </a:lnSpc>
              <a:buFont typeface="AU Passata"/>
              <a:buNone/>
            </a:pPr>
            <a:r>
              <a:rPr kumimoji="0" lang="da-DK" altLang="ja-JP" sz="5700">
                <a:solidFill>
                  <a:srgbClr val="FFFFFF"/>
                </a:solidFill>
                <a:latin typeface="AU Peto"/>
              </a:rPr>
              <a:t>UNI      </a:t>
            </a:r>
          </a:p>
        </p:txBody>
      </p:sp>
      <p:grpSp>
        <p:nvGrpSpPr>
          <p:cNvPr id="16" name="grpAuthor" hidden="1"/>
          <p:cNvGrpSpPr>
            <a:grpSpLocks/>
          </p:cNvGrpSpPr>
          <p:nvPr userDrawn="1"/>
        </p:nvGrpSpPr>
        <p:grpSpPr bwMode="auto">
          <a:xfrm>
            <a:off x="4533900" y="6156325"/>
            <a:ext cx="4319588" cy="487363"/>
            <a:chOff x="4533900" y="6156000"/>
            <a:chExt cx="4319588" cy="487710"/>
          </a:xfrm>
        </p:grpSpPr>
        <p:sp>
          <p:nvSpPr>
            <p:cNvPr id="17" name="Line 49" hidden="1"/>
            <p:cNvSpPr>
              <a:spLocks noChangeShapeType="1"/>
            </p:cNvSpPr>
            <p:nvPr userDrawn="1"/>
          </p:nvSpPr>
          <p:spPr bwMode="auto">
            <a:xfrm>
              <a:off x="4533900" y="6156000"/>
              <a:ext cx="2698750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Line 50" hidden="1"/>
            <p:cNvSpPr>
              <a:spLocks noChangeShapeType="1"/>
            </p:cNvSpPr>
            <p:nvPr userDrawn="1"/>
          </p:nvSpPr>
          <p:spPr bwMode="auto">
            <a:xfrm>
              <a:off x="7413625" y="6156000"/>
              <a:ext cx="1439863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bmkFldPresentationTitle05" hidden="1"/>
            <p:cNvSpPr txBox="1">
              <a:spLocks noChangeArrowheads="1"/>
            </p:cNvSpPr>
            <p:nvPr userDrawn="1"/>
          </p:nvSpPr>
          <p:spPr bwMode="auto">
            <a:xfrm>
              <a:off x="4533900" y="6322807"/>
              <a:ext cx="2698750" cy="144565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en-US" sz="1100" cap="all" dirty="0">
                  <a:solidFill>
                    <a:srgbClr val="FFFFFF"/>
                  </a:solidFill>
                  <a:latin typeface="+mn-lt"/>
                  <a:ea typeface="+mn-ea"/>
                </a:rPr>
                <a:t>TITEL PÅ PRÆSENTATION</a:t>
              </a:r>
            </a:p>
          </p:txBody>
        </p:sp>
        <p:sp>
          <p:nvSpPr>
            <p:cNvPr id="20" name="bmkADName04" hidden="1"/>
            <p:cNvSpPr txBox="1">
              <a:spLocks noChangeArrowheads="1"/>
            </p:cNvSpPr>
            <p:nvPr userDrawn="1"/>
          </p:nvSpPr>
          <p:spPr bwMode="auto">
            <a:xfrm>
              <a:off x="4535488" y="6499144"/>
              <a:ext cx="2698750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</a:t>
              </a:r>
              <a:r>
                <a:rPr kumimoji="0" lang="en-US" sz="1100" cap="all" dirty="0">
                  <a:solidFill>
                    <a:srgbClr val="FFFFFF"/>
                  </a:solidFill>
                  <a:latin typeface="+mn-lt"/>
                  <a:ea typeface="+mn-ea"/>
                </a:rPr>
                <a:t> </a:t>
              </a:r>
              <a:r>
                <a:rPr kumimoji="0" lang="en-US" sz="1100" cap="all" dirty="0" err="1">
                  <a:solidFill>
                    <a:srgbClr val="FFFFFF"/>
                  </a:solidFill>
                  <a:latin typeface="+mn-lt"/>
                  <a:ea typeface="+mn-ea"/>
                </a:rPr>
                <a:t>Navnesen</a:t>
              </a:r>
              <a:endParaRPr kumimoji="0" lang="en-US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bmkFld4Date" hidden="1"/>
            <p:cNvSpPr txBox="1">
              <a:spLocks noChangeArrowheads="1"/>
            </p:cNvSpPr>
            <p:nvPr userDrawn="1"/>
          </p:nvSpPr>
          <p:spPr bwMode="auto">
            <a:xfrm>
              <a:off x="7413625" y="6324395"/>
              <a:ext cx="1439863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>
                <a:lnSpc>
                  <a:spcPts val="1200"/>
                </a:lnSpc>
                <a:buFont typeface="AU Passata" pitchFamily="34" charset="0"/>
                <a:buNone/>
                <a:defRPr/>
              </a:pPr>
              <a:r>
                <a:rPr kumimoji="0" lang="da-DK" sz="1100" cap="all">
                  <a:solidFill>
                    <a:srgbClr val="FFFFFF"/>
                  </a:solidFill>
                  <a:latin typeface="+mn-lt"/>
                  <a:ea typeface="+mn-ea"/>
                </a:rPr>
                <a:t>1. september 2011</a:t>
              </a:r>
              <a:endParaRPr kumimoji="0" lang="da-DK" sz="1100" cap="all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819" name="bmkFldPresentationTitle04"/>
          <p:cNvSpPr>
            <a:spLocks noGrp="1" noChangeArrowheads="1"/>
          </p:cNvSpPr>
          <p:nvPr>
            <p:ph type="ctrTitle"/>
          </p:nvPr>
        </p:nvSpPr>
        <p:spPr>
          <a:xfrm>
            <a:off x="287338" y="1776679"/>
            <a:ext cx="8564562" cy="510909"/>
          </a:xfrm>
        </p:spPr>
        <p:txBody>
          <a:bodyPr>
            <a:spAutoFit/>
          </a:bodyPr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 smtClean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55875" y="6453188"/>
            <a:ext cx="404813" cy="144462"/>
          </a:xfrm>
        </p:spPr>
        <p:txBody>
          <a:bodyPr/>
          <a:lstStyle>
            <a:lvl1pPr>
              <a:lnSpc>
                <a:spcPct val="102000"/>
              </a:lnSpc>
              <a:defRPr sz="900"/>
            </a:lvl1pPr>
          </a:lstStyle>
          <a:p>
            <a:fld id="{8E2DE4C7-D77A-4E37-94BC-43BF3743698F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133825182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287338" y="1774825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DCE1C7-C5AD-4CD4-9EEF-5EC1B30E5A4D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444995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287338" y="1774825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DAEC68-AA41-4548-8C46-7FB0C3EF9A57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394376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287338" y="1774825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7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1916113"/>
            <a:ext cx="4205287" cy="399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16113"/>
            <a:ext cx="4206875" cy="399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C3AE5E-811D-4037-BB0D-F3E1B5614C9C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814822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287338" y="1774825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AB1102-3F1F-44EB-8828-39FB1C8D9616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1956188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067EE3-9FAA-48F5-8E61-72916D6757B1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2638374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287338" y="227806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102181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394909"/>
            <a:ext cx="8568000" cy="35264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6A8A51-B444-458C-885B-E9B140192412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1245206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287338" y="227806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1021818"/>
          </a:xfrm>
        </p:spPr>
        <p:txBody>
          <a:bodyPr>
            <a:spAutoFit/>
          </a:bodyPr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2395003"/>
            <a:ext cx="4205287" cy="35263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395003"/>
            <a:ext cx="4206875" cy="35263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AFBCE6-E8C2-47EE-819F-77D35EB3BA0A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2837180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287338" y="227806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1044000"/>
          </a:xfrm>
        </p:spPr>
        <p:txBody>
          <a:bodyPr>
            <a:spAutoFit/>
          </a:bodyPr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B87DDE-B150-4B08-A9D2-860C997DA8D9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156958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287338" y="1774825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7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1916113"/>
            <a:ext cx="4205287" cy="399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16113"/>
            <a:ext cx="4206875" cy="399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CA2E52-5E5A-4D16-B59D-3C73FA2F4A45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99934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287338" y="1774825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802D8E-3D5B-4420-A944-454425B2A5CE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216472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806BD3-1CC5-4D95-A9AB-499256E9F1B0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108562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287338" y="227806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102181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394909"/>
            <a:ext cx="8568000" cy="35264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9C61FC-D27A-4FD5-99D9-316AF98F05A8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170073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287338" y="227806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1021818"/>
          </a:xfrm>
        </p:spPr>
        <p:txBody>
          <a:bodyPr>
            <a:spAutoFit/>
          </a:bodyPr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2395003"/>
            <a:ext cx="4205287" cy="35263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395003"/>
            <a:ext cx="4206875" cy="35263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12C7B-8D02-4A4E-ABAF-3C0E2661D227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338524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9"/>
          <p:cNvSpPr>
            <a:spLocks noChangeShapeType="1"/>
          </p:cNvSpPr>
          <p:nvPr userDrawn="1"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" name="Line 50"/>
          <p:cNvSpPr>
            <a:spLocks noChangeShapeType="1"/>
          </p:cNvSpPr>
          <p:nvPr userDrawn="1"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287338" y="227806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187450"/>
            <a:ext cx="8564562" cy="1044000"/>
          </a:xfrm>
        </p:spPr>
        <p:txBody>
          <a:bodyPr>
            <a:spAutoFit/>
          </a:bodyPr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5C5E27-29D9-45BC-A645-C2FBDE16B7F1}" type="slidenum">
              <a:rPr lang="da-DK" altLang="ja-JP"/>
              <a:pPr/>
              <a:t>‹#›</a:t>
            </a:fld>
            <a:endParaRPr lang="da-DK" altLang="ja-JP"/>
          </a:p>
        </p:txBody>
      </p:sp>
    </p:spTree>
    <p:extLst>
      <p:ext uri="{BB962C8B-B14F-4D97-AF65-F5344CB8AC3E}">
        <p14:creationId xmlns:p14="http://schemas.microsoft.com/office/powerpoint/2010/main" xmlns="" val="67066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mkFldPresentationTitle04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187450"/>
            <a:ext cx="8564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Titel på præsentation</a:t>
            </a:r>
            <a:endParaRPr lang="da-DK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916113"/>
            <a:ext cx="856773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ja-JP" smtClean="0"/>
              <a:t>Click to edit Master text styles</a:t>
            </a:r>
          </a:p>
          <a:p>
            <a:pPr lvl="1"/>
            <a:r>
              <a:rPr lang="da-DK" altLang="ja-JP" smtClean="0"/>
              <a:t>Second level</a:t>
            </a:r>
          </a:p>
          <a:p>
            <a:pPr lvl="2"/>
            <a:r>
              <a:rPr lang="da-DK" altLang="ja-JP" smtClean="0"/>
              <a:t>Third level</a:t>
            </a:r>
          </a:p>
          <a:p>
            <a:pPr lvl="3"/>
            <a:r>
              <a:rPr lang="da-DK" altLang="ja-JP" smtClean="0"/>
              <a:t>Fourth level</a:t>
            </a:r>
          </a:p>
          <a:p>
            <a:pPr lvl="4"/>
            <a:r>
              <a:rPr lang="da-DK" altLang="ja-JP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499225"/>
            <a:ext cx="14398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defRPr kumimoji="0" sz="1100">
                <a:solidFill>
                  <a:srgbClr val="03428E"/>
                </a:solidFill>
                <a:latin typeface="AU Passata"/>
              </a:defRPr>
            </a:lvl1pPr>
          </a:lstStyle>
          <a:p>
            <a:fld id="{462BB418-5C58-4AD2-B1CB-32ACD2EC92F3}" type="slidenum">
              <a:rPr lang="da-DK" altLang="ja-JP"/>
              <a:pPr/>
              <a:t>‹#›</a:t>
            </a:fld>
            <a:endParaRPr lang="da-DK" altLang="ja-JP"/>
          </a:p>
        </p:txBody>
      </p:sp>
      <p:grpSp>
        <p:nvGrpSpPr>
          <p:cNvPr id="1029" name="Group 21"/>
          <p:cNvGrpSpPr>
            <a:grpSpLocks noChangeAspect="1"/>
          </p:cNvGrpSpPr>
          <p:nvPr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" name="bmkOffParent02"/>
          <p:cNvSpPr txBox="1">
            <a:spLocks noChangeArrowheads="1"/>
          </p:cNvSpPr>
          <p:nvPr/>
        </p:nvSpPr>
        <p:spPr bwMode="auto">
          <a:xfrm>
            <a:off x="1046163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03428E"/>
                </a:solidFill>
                <a:latin typeface="+mn-lt"/>
                <a:ea typeface="+mn-ea"/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03428E"/>
                </a:solidFill>
                <a:latin typeface="+mn-lt"/>
                <a:ea typeface="+mn-ea"/>
              </a:rPr>
              <a:t>UNIVERSITET</a:t>
            </a:r>
          </a:p>
        </p:txBody>
      </p:sp>
      <p:sp>
        <p:nvSpPr>
          <p:cNvPr id="9" name="bmkOffUnitName02"/>
          <p:cNvSpPr txBox="1">
            <a:spLocks noChangeArrowheads="1"/>
          </p:cNvSpPr>
          <p:nvPr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1075"/>
              </a:lnSpc>
              <a:buFont typeface="AU Passata"/>
              <a:buNone/>
            </a:pPr>
            <a:endParaRPr kumimoji="0" lang="en-US" altLang="ja-JP" sz="900">
              <a:solidFill>
                <a:srgbClr val="03428E"/>
              </a:solidFill>
            </a:endParaRPr>
          </a:p>
        </p:txBody>
      </p:sp>
      <p:sp>
        <p:nvSpPr>
          <p:cNvPr id="10" name="bmkFldPresentationTitle03"/>
          <p:cNvSpPr txBox="1">
            <a:spLocks noChangeArrowheads="1"/>
          </p:cNvSpPr>
          <p:nvPr/>
        </p:nvSpPr>
        <p:spPr bwMode="auto">
          <a:xfrm>
            <a:off x="4533900" y="6323013"/>
            <a:ext cx="26987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1200"/>
              </a:lnSpc>
              <a:buFont typeface="AU Passata"/>
              <a:buNone/>
            </a:pPr>
            <a:r>
              <a:rPr kumimoji="0" lang="da-DK" altLang="ja-JP" sz="1100">
                <a:solidFill>
                  <a:srgbClr val="03428E"/>
                </a:solidFill>
              </a:rPr>
              <a:t>TITEL PÅ PRÆSENTATION</a:t>
            </a:r>
            <a:endParaRPr kumimoji="0" lang="en-US" altLang="ja-JP" sz="1100">
              <a:solidFill>
                <a:srgbClr val="03428E"/>
              </a:solidFill>
            </a:endParaRPr>
          </a:p>
        </p:txBody>
      </p:sp>
      <p:sp>
        <p:nvSpPr>
          <p:cNvPr id="11" name="bmkADName03"/>
          <p:cNvSpPr txBox="1">
            <a:spLocks noChangeArrowheads="1"/>
          </p:cNvSpPr>
          <p:nvPr/>
        </p:nvSpPr>
        <p:spPr bwMode="auto">
          <a:xfrm>
            <a:off x="4535488" y="6499225"/>
            <a:ext cx="26987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en-US" sz="1100" cap="all" dirty="0" err="1">
                <a:solidFill>
                  <a:srgbClr val="03428E"/>
                </a:solidFill>
                <a:latin typeface="+mn-lt"/>
                <a:ea typeface="+mn-ea"/>
              </a:rPr>
              <a:t>Navn</a:t>
            </a:r>
            <a:r>
              <a:rPr kumimoji="0" lang="en-US" sz="1100" cap="all" dirty="0">
                <a:solidFill>
                  <a:srgbClr val="03428E"/>
                </a:solidFill>
                <a:latin typeface="+mn-lt"/>
                <a:ea typeface="+mn-ea"/>
              </a:rPr>
              <a:t> </a:t>
            </a:r>
            <a:r>
              <a:rPr kumimoji="0" lang="en-US" sz="1100" cap="all" dirty="0" err="1">
                <a:solidFill>
                  <a:srgbClr val="03428E"/>
                </a:solidFill>
                <a:latin typeface="+mn-lt"/>
                <a:ea typeface="+mn-ea"/>
              </a:rPr>
              <a:t>Navnesen</a:t>
            </a:r>
            <a:endParaRPr kumimoji="0" lang="en-US" sz="1100" cap="all" dirty="0">
              <a:solidFill>
                <a:srgbClr val="03428E"/>
              </a:solidFill>
              <a:latin typeface="+mn-lt"/>
              <a:ea typeface="+mn-ea"/>
            </a:endParaRPr>
          </a:p>
        </p:txBody>
      </p:sp>
      <p:sp>
        <p:nvSpPr>
          <p:cNvPr id="12" name="bmkFldDate"/>
          <p:cNvSpPr txBox="1">
            <a:spLocks noChangeArrowheads="1"/>
          </p:cNvSpPr>
          <p:nvPr/>
        </p:nvSpPr>
        <p:spPr bwMode="auto">
          <a:xfrm>
            <a:off x="7413625" y="6324600"/>
            <a:ext cx="1439863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da-DK" sz="1100" cap="all">
                <a:solidFill>
                  <a:srgbClr val="03428E"/>
                </a:solidFill>
                <a:latin typeface="+mn-lt"/>
                <a:ea typeface="+mn-ea"/>
              </a:rPr>
              <a:t>1. september 2011</a:t>
            </a:r>
            <a:endParaRPr kumimoji="0" lang="da-DK" sz="1100" cap="all" dirty="0">
              <a:solidFill>
                <a:srgbClr val="03428E"/>
              </a:solidFill>
              <a:latin typeface="+mn-lt"/>
              <a:ea typeface="+mn-ea"/>
            </a:endParaRP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Line 50"/>
          <p:cNvSpPr>
            <a:spLocks noChangeShapeType="1"/>
          </p:cNvSpPr>
          <p:nvPr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5" name="bmkSekundærtLogo02"/>
          <p:cNvSpPr>
            <a:spLocks noChangeArrowheads="1"/>
          </p:cNvSpPr>
          <p:nvPr/>
        </p:nvSpPr>
        <p:spPr bwMode="auto">
          <a:xfrm>
            <a:off x="293688" y="6305550"/>
            <a:ext cx="584200" cy="295275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buFont typeface="AU Passata"/>
        <a:buChar char="›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174625" indent="-174625" algn="l" rtl="0" eaLnBrk="0" fontAlgn="base" hangingPunct="0">
        <a:lnSpc>
          <a:spcPct val="94000"/>
        </a:lnSpc>
        <a:spcBef>
          <a:spcPct val="0"/>
        </a:spcBef>
        <a:spcAft>
          <a:spcPct val="0"/>
        </a:spcAft>
        <a:buFont typeface="AU Passata"/>
        <a:buChar char="›"/>
        <a:defRPr sz="2400">
          <a:solidFill>
            <a:schemeClr val="bg2"/>
          </a:solidFill>
          <a:latin typeface="+mn-lt"/>
        </a:defRPr>
      </a:lvl2pPr>
      <a:lvl3pPr marL="174625" indent="-174625" algn="l" rtl="0" eaLnBrk="0" fontAlgn="base" hangingPunct="0">
        <a:lnSpc>
          <a:spcPct val="97000"/>
        </a:lnSpc>
        <a:spcBef>
          <a:spcPct val="0"/>
        </a:spcBef>
        <a:spcAft>
          <a:spcPct val="0"/>
        </a:spcAft>
        <a:buFont typeface="AU Passata"/>
        <a:buChar char="›"/>
        <a:defRPr sz="2000">
          <a:solidFill>
            <a:schemeClr val="bg2"/>
          </a:solidFill>
          <a:latin typeface="+mn-lt"/>
        </a:defRPr>
      </a:lvl3pPr>
      <a:lvl4pPr marL="174625" indent="-174625"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buFont typeface="AU Passata"/>
        <a:buChar char="›"/>
        <a:defRPr sz="1600">
          <a:solidFill>
            <a:schemeClr val="bg2"/>
          </a:solidFill>
          <a:latin typeface="+mn-lt"/>
        </a:defRPr>
      </a:lvl4pPr>
      <a:lvl5pPr marL="174625" indent="-174625"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buFont typeface="AU Passata"/>
        <a:buChar char="›"/>
        <a:defRPr sz="1600">
          <a:solidFill>
            <a:schemeClr val="bg2"/>
          </a:solidFill>
          <a:latin typeface="+mn-lt"/>
        </a:defRPr>
      </a:lvl5pPr>
      <a:lvl6pPr marL="13525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6pPr>
      <a:lvl7pPr marL="18097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7pPr>
      <a:lvl8pPr marL="22669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8pPr>
      <a:lvl9pPr marL="27241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mkFldPresentationTitle04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187450"/>
            <a:ext cx="8564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Titel på præsentation</a:t>
            </a:r>
            <a:endParaRPr lang="da-DK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916113"/>
            <a:ext cx="856773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ja-JP" smtClean="0"/>
              <a:t>Click to edit Master text styles</a:t>
            </a:r>
          </a:p>
          <a:p>
            <a:pPr lvl="1"/>
            <a:r>
              <a:rPr lang="da-DK" altLang="ja-JP" smtClean="0"/>
              <a:t>Second level</a:t>
            </a:r>
          </a:p>
          <a:p>
            <a:pPr lvl="2"/>
            <a:r>
              <a:rPr lang="da-DK" altLang="ja-JP" smtClean="0"/>
              <a:t>Third level</a:t>
            </a:r>
          </a:p>
          <a:p>
            <a:pPr lvl="3"/>
            <a:r>
              <a:rPr lang="da-DK" altLang="ja-JP" smtClean="0"/>
              <a:t>Fourth level</a:t>
            </a:r>
          </a:p>
          <a:p>
            <a:pPr lvl="4"/>
            <a:r>
              <a:rPr lang="da-DK" altLang="ja-JP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499225"/>
            <a:ext cx="14398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defRPr kumimoji="0" sz="1100">
                <a:solidFill>
                  <a:srgbClr val="03428E"/>
                </a:solidFill>
                <a:latin typeface="AU Passata"/>
              </a:defRPr>
            </a:lvl1pPr>
          </a:lstStyle>
          <a:p>
            <a:fld id="{CC7DD5FA-6BED-4536-A7DA-A50D4D278092}" type="slidenum">
              <a:rPr lang="da-DK" altLang="ja-JP"/>
              <a:pPr/>
              <a:t>‹#›</a:t>
            </a:fld>
            <a:endParaRPr lang="da-DK" altLang="ja-JP"/>
          </a:p>
        </p:txBody>
      </p:sp>
      <p:grpSp>
        <p:nvGrpSpPr>
          <p:cNvPr id="11269" name="Group 21"/>
          <p:cNvGrpSpPr>
            <a:grpSpLocks noChangeAspect="1"/>
          </p:cNvGrpSpPr>
          <p:nvPr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" name="bmkOffParent02"/>
          <p:cNvSpPr txBox="1">
            <a:spLocks noChangeArrowheads="1"/>
          </p:cNvSpPr>
          <p:nvPr/>
        </p:nvSpPr>
        <p:spPr bwMode="auto">
          <a:xfrm>
            <a:off x="1046163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03428E"/>
                </a:solidFill>
                <a:latin typeface="+mn-lt"/>
                <a:ea typeface="+mn-ea"/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03428E"/>
                </a:solidFill>
                <a:latin typeface="+mn-lt"/>
                <a:ea typeface="+mn-ea"/>
              </a:rPr>
              <a:t>UNIVERSITET</a:t>
            </a:r>
          </a:p>
        </p:txBody>
      </p:sp>
      <p:sp>
        <p:nvSpPr>
          <p:cNvPr id="9" name="bmkOffUnitName02"/>
          <p:cNvSpPr txBox="1">
            <a:spLocks noChangeArrowheads="1"/>
          </p:cNvSpPr>
          <p:nvPr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1075"/>
              </a:lnSpc>
              <a:buFont typeface="AU Passata"/>
              <a:buNone/>
            </a:pPr>
            <a:endParaRPr kumimoji="0" lang="en-US" altLang="ja-JP" sz="900">
              <a:solidFill>
                <a:srgbClr val="03428E"/>
              </a:solidFill>
            </a:endParaRPr>
          </a:p>
        </p:txBody>
      </p:sp>
      <p:sp>
        <p:nvSpPr>
          <p:cNvPr id="10" name="bmkFldPresentationTitle03"/>
          <p:cNvSpPr txBox="1">
            <a:spLocks noChangeArrowheads="1"/>
          </p:cNvSpPr>
          <p:nvPr/>
        </p:nvSpPr>
        <p:spPr bwMode="auto">
          <a:xfrm>
            <a:off x="4533900" y="6323013"/>
            <a:ext cx="26987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1200"/>
              </a:lnSpc>
              <a:buFont typeface="AU Passata"/>
              <a:buNone/>
            </a:pPr>
            <a:r>
              <a:rPr kumimoji="0" lang="da-DK" altLang="ja-JP" sz="1100">
                <a:solidFill>
                  <a:srgbClr val="03428E"/>
                </a:solidFill>
              </a:rPr>
              <a:t>TITEL PÅ PRÆSENTATION</a:t>
            </a:r>
            <a:endParaRPr kumimoji="0" lang="en-US" altLang="ja-JP" sz="1100">
              <a:solidFill>
                <a:srgbClr val="03428E"/>
              </a:solidFill>
            </a:endParaRPr>
          </a:p>
        </p:txBody>
      </p:sp>
      <p:sp>
        <p:nvSpPr>
          <p:cNvPr id="11" name="bmkADName03"/>
          <p:cNvSpPr txBox="1">
            <a:spLocks noChangeArrowheads="1"/>
          </p:cNvSpPr>
          <p:nvPr/>
        </p:nvSpPr>
        <p:spPr bwMode="auto">
          <a:xfrm>
            <a:off x="4535488" y="6499225"/>
            <a:ext cx="26987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en-US" sz="1100" cap="all" dirty="0" err="1">
                <a:solidFill>
                  <a:srgbClr val="03428E"/>
                </a:solidFill>
                <a:latin typeface="+mn-lt"/>
                <a:ea typeface="+mn-ea"/>
              </a:rPr>
              <a:t>Navn</a:t>
            </a:r>
            <a:r>
              <a:rPr kumimoji="0" lang="en-US" sz="1100" cap="all" dirty="0">
                <a:solidFill>
                  <a:srgbClr val="03428E"/>
                </a:solidFill>
                <a:latin typeface="+mn-lt"/>
                <a:ea typeface="+mn-ea"/>
              </a:rPr>
              <a:t> </a:t>
            </a:r>
            <a:r>
              <a:rPr kumimoji="0" lang="en-US" sz="1100" cap="all" dirty="0" err="1">
                <a:solidFill>
                  <a:srgbClr val="03428E"/>
                </a:solidFill>
                <a:latin typeface="+mn-lt"/>
                <a:ea typeface="+mn-ea"/>
              </a:rPr>
              <a:t>Navnesen</a:t>
            </a:r>
            <a:endParaRPr kumimoji="0" lang="en-US" sz="1100" cap="all" dirty="0">
              <a:solidFill>
                <a:srgbClr val="03428E"/>
              </a:solidFill>
              <a:latin typeface="+mn-lt"/>
              <a:ea typeface="+mn-ea"/>
            </a:endParaRPr>
          </a:p>
        </p:txBody>
      </p:sp>
      <p:sp>
        <p:nvSpPr>
          <p:cNvPr id="12" name="bmkFldDate"/>
          <p:cNvSpPr txBox="1">
            <a:spLocks noChangeArrowheads="1"/>
          </p:cNvSpPr>
          <p:nvPr/>
        </p:nvSpPr>
        <p:spPr bwMode="auto">
          <a:xfrm>
            <a:off x="7413625" y="6324600"/>
            <a:ext cx="1439863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da-DK" sz="1100" cap="all">
                <a:solidFill>
                  <a:srgbClr val="03428E"/>
                </a:solidFill>
                <a:latin typeface="+mn-lt"/>
                <a:ea typeface="+mn-ea"/>
              </a:rPr>
              <a:t>1. september 2011</a:t>
            </a:r>
            <a:endParaRPr kumimoji="0" lang="da-DK" sz="1100" cap="all" dirty="0">
              <a:solidFill>
                <a:srgbClr val="03428E"/>
              </a:solidFill>
              <a:latin typeface="+mn-lt"/>
              <a:ea typeface="+mn-ea"/>
            </a:endParaRP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Line 50"/>
          <p:cNvSpPr>
            <a:spLocks noChangeShapeType="1"/>
          </p:cNvSpPr>
          <p:nvPr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5" name="bmkSekundærtLogo02"/>
          <p:cNvSpPr>
            <a:spLocks noChangeArrowheads="1"/>
          </p:cNvSpPr>
          <p:nvPr/>
        </p:nvSpPr>
        <p:spPr bwMode="auto">
          <a:xfrm>
            <a:off x="293688" y="6305550"/>
            <a:ext cx="584200" cy="295275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buFont typeface="AU Passata"/>
        <a:buChar char="›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174625" indent="-174625" algn="l" rtl="0" eaLnBrk="0" fontAlgn="base" hangingPunct="0">
        <a:lnSpc>
          <a:spcPct val="94000"/>
        </a:lnSpc>
        <a:spcBef>
          <a:spcPct val="0"/>
        </a:spcBef>
        <a:spcAft>
          <a:spcPct val="0"/>
        </a:spcAft>
        <a:buFont typeface="AU Passata"/>
        <a:buChar char="›"/>
        <a:defRPr sz="2400">
          <a:solidFill>
            <a:schemeClr val="bg2"/>
          </a:solidFill>
          <a:latin typeface="+mn-lt"/>
        </a:defRPr>
      </a:lvl2pPr>
      <a:lvl3pPr marL="174625" indent="-174625" algn="l" rtl="0" eaLnBrk="0" fontAlgn="base" hangingPunct="0">
        <a:lnSpc>
          <a:spcPct val="97000"/>
        </a:lnSpc>
        <a:spcBef>
          <a:spcPct val="0"/>
        </a:spcBef>
        <a:spcAft>
          <a:spcPct val="0"/>
        </a:spcAft>
        <a:buFont typeface="AU Passata"/>
        <a:buChar char="›"/>
        <a:defRPr sz="2000">
          <a:solidFill>
            <a:schemeClr val="bg2"/>
          </a:solidFill>
          <a:latin typeface="+mn-lt"/>
        </a:defRPr>
      </a:lvl3pPr>
      <a:lvl4pPr marL="174625" indent="-174625"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buFont typeface="AU Passata"/>
        <a:buChar char="›"/>
        <a:defRPr sz="1600">
          <a:solidFill>
            <a:schemeClr val="bg2"/>
          </a:solidFill>
          <a:latin typeface="+mn-lt"/>
        </a:defRPr>
      </a:lvl4pPr>
      <a:lvl5pPr marL="174625" indent="-174625"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buFont typeface="AU Passata"/>
        <a:buChar char="›"/>
        <a:defRPr sz="1600">
          <a:solidFill>
            <a:schemeClr val="bg2"/>
          </a:solidFill>
          <a:latin typeface="+mn-lt"/>
        </a:defRPr>
      </a:lvl5pPr>
      <a:lvl6pPr marL="13525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6pPr>
      <a:lvl7pPr marL="18097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7pPr>
      <a:lvl8pPr marL="22669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8pPr>
      <a:lvl9pPr marL="27241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mkFldPresentationTitle04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187450"/>
            <a:ext cx="8564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Titel på præsentation</a:t>
            </a:r>
            <a:endParaRPr lang="da-DK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916113"/>
            <a:ext cx="856773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ja-JP" smtClean="0"/>
              <a:t>Click to edit Master text styles</a:t>
            </a:r>
          </a:p>
          <a:p>
            <a:pPr lvl="1"/>
            <a:r>
              <a:rPr lang="da-DK" altLang="ja-JP" smtClean="0"/>
              <a:t>Second level</a:t>
            </a:r>
          </a:p>
          <a:p>
            <a:pPr lvl="2"/>
            <a:r>
              <a:rPr lang="da-DK" altLang="ja-JP" smtClean="0"/>
              <a:t>Third level</a:t>
            </a:r>
          </a:p>
          <a:p>
            <a:pPr lvl="3"/>
            <a:r>
              <a:rPr lang="da-DK" altLang="ja-JP" smtClean="0"/>
              <a:t>Fourth level</a:t>
            </a:r>
          </a:p>
          <a:p>
            <a:pPr lvl="4"/>
            <a:r>
              <a:rPr lang="da-DK" altLang="ja-JP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499225"/>
            <a:ext cx="14398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defRPr kumimoji="0" sz="1100">
                <a:solidFill>
                  <a:srgbClr val="03428E"/>
                </a:solidFill>
                <a:latin typeface="AU Passata"/>
              </a:defRPr>
            </a:lvl1pPr>
          </a:lstStyle>
          <a:p>
            <a:fld id="{BCB42A31-B4B9-45EC-8BED-330D26DDF9A7}" type="slidenum">
              <a:rPr lang="da-DK" altLang="ja-JP"/>
              <a:pPr/>
              <a:t>‹#›</a:t>
            </a:fld>
            <a:endParaRPr lang="da-DK" altLang="ja-JP"/>
          </a:p>
        </p:txBody>
      </p:sp>
      <p:grpSp>
        <p:nvGrpSpPr>
          <p:cNvPr id="21509" name="Group 21"/>
          <p:cNvGrpSpPr>
            <a:grpSpLocks noChangeAspect="1"/>
          </p:cNvGrpSpPr>
          <p:nvPr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" name="bmkOffParent02"/>
          <p:cNvSpPr txBox="1">
            <a:spLocks noChangeArrowheads="1"/>
          </p:cNvSpPr>
          <p:nvPr/>
        </p:nvSpPr>
        <p:spPr bwMode="auto">
          <a:xfrm>
            <a:off x="1046163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03428E"/>
                </a:solidFill>
                <a:latin typeface="+mn-lt"/>
                <a:ea typeface="+mn-ea"/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03428E"/>
                </a:solidFill>
                <a:latin typeface="+mn-lt"/>
                <a:ea typeface="+mn-ea"/>
              </a:rPr>
              <a:t>UNIVERSITET</a:t>
            </a:r>
          </a:p>
        </p:txBody>
      </p:sp>
      <p:sp>
        <p:nvSpPr>
          <p:cNvPr id="9" name="bmkOffUnitName02"/>
          <p:cNvSpPr txBox="1">
            <a:spLocks noChangeArrowheads="1"/>
          </p:cNvSpPr>
          <p:nvPr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1075"/>
              </a:lnSpc>
              <a:buFont typeface="AU Passata"/>
              <a:buNone/>
            </a:pPr>
            <a:endParaRPr kumimoji="0" lang="en-US" altLang="ja-JP" sz="900">
              <a:solidFill>
                <a:srgbClr val="03428E"/>
              </a:solidFill>
            </a:endParaRPr>
          </a:p>
        </p:txBody>
      </p:sp>
      <p:sp>
        <p:nvSpPr>
          <p:cNvPr id="10" name="bmkFldPresentationTitle03"/>
          <p:cNvSpPr txBox="1">
            <a:spLocks noChangeArrowheads="1"/>
          </p:cNvSpPr>
          <p:nvPr/>
        </p:nvSpPr>
        <p:spPr bwMode="auto">
          <a:xfrm>
            <a:off x="4533900" y="6323013"/>
            <a:ext cx="26987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1200"/>
              </a:lnSpc>
              <a:buFont typeface="AU Passata"/>
              <a:buNone/>
            </a:pPr>
            <a:r>
              <a:rPr kumimoji="0" lang="da-DK" altLang="ja-JP" sz="1100">
                <a:solidFill>
                  <a:srgbClr val="03428E"/>
                </a:solidFill>
              </a:rPr>
              <a:t>TITEL PÅ PRÆSENTATION</a:t>
            </a:r>
            <a:endParaRPr kumimoji="0" lang="en-US" altLang="ja-JP" sz="1100">
              <a:solidFill>
                <a:srgbClr val="03428E"/>
              </a:solidFill>
            </a:endParaRPr>
          </a:p>
        </p:txBody>
      </p:sp>
      <p:sp>
        <p:nvSpPr>
          <p:cNvPr id="11" name="bmkADName03"/>
          <p:cNvSpPr txBox="1">
            <a:spLocks noChangeArrowheads="1"/>
          </p:cNvSpPr>
          <p:nvPr/>
        </p:nvSpPr>
        <p:spPr bwMode="auto">
          <a:xfrm>
            <a:off x="4535488" y="6499225"/>
            <a:ext cx="26987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en-US" sz="1100" cap="all" dirty="0" err="1">
                <a:solidFill>
                  <a:srgbClr val="03428E"/>
                </a:solidFill>
                <a:latin typeface="+mn-lt"/>
                <a:ea typeface="+mn-ea"/>
              </a:rPr>
              <a:t>Navn</a:t>
            </a:r>
            <a:r>
              <a:rPr kumimoji="0" lang="en-US" sz="1100" cap="all" dirty="0">
                <a:solidFill>
                  <a:srgbClr val="03428E"/>
                </a:solidFill>
                <a:latin typeface="+mn-lt"/>
                <a:ea typeface="+mn-ea"/>
              </a:rPr>
              <a:t> </a:t>
            </a:r>
            <a:r>
              <a:rPr kumimoji="0" lang="en-US" sz="1100" cap="all" dirty="0" err="1">
                <a:solidFill>
                  <a:srgbClr val="03428E"/>
                </a:solidFill>
                <a:latin typeface="+mn-lt"/>
                <a:ea typeface="+mn-ea"/>
              </a:rPr>
              <a:t>Navnesen</a:t>
            </a:r>
            <a:endParaRPr kumimoji="0" lang="en-US" sz="1100" cap="all" dirty="0">
              <a:solidFill>
                <a:srgbClr val="03428E"/>
              </a:solidFill>
              <a:latin typeface="+mn-lt"/>
              <a:ea typeface="+mn-ea"/>
            </a:endParaRPr>
          </a:p>
        </p:txBody>
      </p:sp>
      <p:sp>
        <p:nvSpPr>
          <p:cNvPr id="12" name="bmkFldDate"/>
          <p:cNvSpPr txBox="1">
            <a:spLocks noChangeArrowheads="1"/>
          </p:cNvSpPr>
          <p:nvPr/>
        </p:nvSpPr>
        <p:spPr bwMode="auto">
          <a:xfrm>
            <a:off x="7413625" y="6324600"/>
            <a:ext cx="1439863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da-DK" sz="1100" cap="all">
                <a:solidFill>
                  <a:srgbClr val="03428E"/>
                </a:solidFill>
                <a:latin typeface="+mn-lt"/>
                <a:ea typeface="+mn-ea"/>
              </a:rPr>
              <a:t>1. september 2011</a:t>
            </a:r>
            <a:endParaRPr kumimoji="0" lang="da-DK" sz="1100" cap="all" dirty="0">
              <a:solidFill>
                <a:srgbClr val="03428E"/>
              </a:solidFill>
              <a:latin typeface="+mn-lt"/>
              <a:ea typeface="+mn-ea"/>
            </a:endParaRP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Line 50"/>
          <p:cNvSpPr>
            <a:spLocks noChangeShapeType="1"/>
          </p:cNvSpPr>
          <p:nvPr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5" name="bmkSekundærtLogo02"/>
          <p:cNvSpPr>
            <a:spLocks noChangeArrowheads="1"/>
          </p:cNvSpPr>
          <p:nvPr/>
        </p:nvSpPr>
        <p:spPr bwMode="auto">
          <a:xfrm>
            <a:off x="293688" y="6305550"/>
            <a:ext cx="584200" cy="295275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buFont typeface="AU Passata"/>
        <a:buChar char="›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174625" indent="-174625" algn="l" rtl="0" eaLnBrk="0" fontAlgn="base" hangingPunct="0">
        <a:lnSpc>
          <a:spcPct val="94000"/>
        </a:lnSpc>
        <a:spcBef>
          <a:spcPct val="0"/>
        </a:spcBef>
        <a:spcAft>
          <a:spcPct val="0"/>
        </a:spcAft>
        <a:buFont typeface="AU Passata"/>
        <a:buChar char="›"/>
        <a:defRPr sz="2400">
          <a:solidFill>
            <a:schemeClr val="bg2"/>
          </a:solidFill>
          <a:latin typeface="+mn-lt"/>
        </a:defRPr>
      </a:lvl2pPr>
      <a:lvl3pPr marL="174625" indent="-174625" algn="l" rtl="0" eaLnBrk="0" fontAlgn="base" hangingPunct="0">
        <a:lnSpc>
          <a:spcPct val="97000"/>
        </a:lnSpc>
        <a:spcBef>
          <a:spcPct val="0"/>
        </a:spcBef>
        <a:spcAft>
          <a:spcPct val="0"/>
        </a:spcAft>
        <a:buFont typeface="AU Passata"/>
        <a:buChar char="›"/>
        <a:defRPr sz="2000">
          <a:solidFill>
            <a:schemeClr val="bg2"/>
          </a:solidFill>
          <a:latin typeface="+mn-lt"/>
        </a:defRPr>
      </a:lvl3pPr>
      <a:lvl4pPr marL="174625" indent="-174625"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buFont typeface="AU Passata"/>
        <a:buChar char="›"/>
        <a:defRPr sz="1600">
          <a:solidFill>
            <a:schemeClr val="bg2"/>
          </a:solidFill>
          <a:latin typeface="+mn-lt"/>
        </a:defRPr>
      </a:lvl4pPr>
      <a:lvl5pPr marL="174625" indent="-174625"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buFont typeface="AU Passata"/>
        <a:buChar char="›"/>
        <a:defRPr sz="1600">
          <a:solidFill>
            <a:schemeClr val="bg2"/>
          </a:solidFill>
          <a:latin typeface="+mn-lt"/>
        </a:defRPr>
      </a:lvl5pPr>
      <a:lvl6pPr marL="13525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6pPr>
      <a:lvl7pPr marL="18097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7pPr>
      <a:lvl8pPr marL="22669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8pPr>
      <a:lvl9pPr marL="27241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mkFldPresentationTitle04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187450"/>
            <a:ext cx="85645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Titel på præsentation</a:t>
            </a:r>
            <a:endParaRPr lang="da-DK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916113"/>
            <a:ext cx="856773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ja-JP" smtClean="0"/>
              <a:t>Click to edit Master text styles</a:t>
            </a:r>
          </a:p>
          <a:p>
            <a:pPr lvl="1"/>
            <a:r>
              <a:rPr lang="da-DK" altLang="ja-JP" smtClean="0"/>
              <a:t>Second level</a:t>
            </a:r>
          </a:p>
          <a:p>
            <a:pPr lvl="2"/>
            <a:r>
              <a:rPr lang="da-DK" altLang="ja-JP" smtClean="0"/>
              <a:t>Third level</a:t>
            </a:r>
          </a:p>
          <a:p>
            <a:pPr lvl="3"/>
            <a:r>
              <a:rPr lang="da-DK" altLang="ja-JP" smtClean="0"/>
              <a:t>Fourth level</a:t>
            </a:r>
          </a:p>
          <a:p>
            <a:pPr lvl="4"/>
            <a:r>
              <a:rPr lang="da-DK" altLang="ja-JP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5213" y="6499225"/>
            <a:ext cx="14398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defRPr kumimoji="0" sz="1100">
                <a:solidFill>
                  <a:srgbClr val="03428E"/>
                </a:solidFill>
                <a:latin typeface="AU Passata"/>
              </a:defRPr>
            </a:lvl1pPr>
          </a:lstStyle>
          <a:p>
            <a:fld id="{9BC6DBD2-018E-4730-B332-4F1E8E8A2583}" type="slidenum">
              <a:rPr lang="da-DK" altLang="ja-JP"/>
              <a:pPr/>
              <a:t>‹#›</a:t>
            </a:fld>
            <a:endParaRPr lang="da-DK" altLang="ja-JP"/>
          </a:p>
        </p:txBody>
      </p:sp>
      <p:grpSp>
        <p:nvGrpSpPr>
          <p:cNvPr id="31749" name="Group 21"/>
          <p:cNvGrpSpPr>
            <a:grpSpLocks noChangeAspect="1"/>
          </p:cNvGrpSpPr>
          <p:nvPr/>
        </p:nvGrpSpPr>
        <p:grpSpPr bwMode="auto">
          <a:xfrm>
            <a:off x="287338" y="287338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kumimoji="0" lang="da-DK" sz="36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" name="bmkOffParent02"/>
          <p:cNvSpPr txBox="1">
            <a:spLocks noChangeArrowheads="1"/>
          </p:cNvSpPr>
          <p:nvPr/>
        </p:nvSpPr>
        <p:spPr bwMode="auto">
          <a:xfrm>
            <a:off x="1046163" y="284163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03428E"/>
                </a:solidFill>
                <a:latin typeface="+mn-lt"/>
                <a:ea typeface="+mn-ea"/>
              </a:rPr>
              <a:t>AARHUS</a:t>
            </a:r>
          </a:p>
          <a:p>
            <a:pPr>
              <a:lnSpc>
                <a:spcPts val="1300"/>
              </a:lnSpc>
              <a:buFont typeface="AU Passata" pitchFamily="34" charset="0"/>
              <a:buNone/>
              <a:defRPr/>
            </a:pPr>
            <a:r>
              <a:rPr kumimoji="0" lang="en-US" sz="1100" cap="all" dirty="0">
                <a:solidFill>
                  <a:srgbClr val="03428E"/>
                </a:solidFill>
                <a:latin typeface="+mn-lt"/>
                <a:ea typeface="+mn-ea"/>
              </a:rPr>
              <a:t>UNIVERSITET</a:t>
            </a:r>
          </a:p>
        </p:txBody>
      </p:sp>
      <p:sp>
        <p:nvSpPr>
          <p:cNvPr id="9" name="bmkOffUnitName02"/>
          <p:cNvSpPr txBox="1">
            <a:spLocks noChangeArrowheads="1"/>
          </p:cNvSpPr>
          <p:nvPr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1075"/>
              </a:lnSpc>
              <a:buFont typeface="AU Passata"/>
              <a:buNone/>
            </a:pPr>
            <a:endParaRPr kumimoji="0" lang="en-US" altLang="ja-JP" sz="900">
              <a:solidFill>
                <a:srgbClr val="03428E"/>
              </a:solidFill>
            </a:endParaRPr>
          </a:p>
        </p:txBody>
      </p:sp>
      <p:sp>
        <p:nvSpPr>
          <p:cNvPr id="10" name="bmkFldPresentationTitle03"/>
          <p:cNvSpPr txBox="1">
            <a:spLocks noChangeArrowheads="1"/>
          </p:cNvSpPr>
          <p:nvPr/>
        </p:nvSpPr>
        <p:spPr bwMode="auto">
          <a:xfrm>
            <a:off x="4533900" y="6323013"/>
            <a:ext cx="26987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1200"/>
              </a:lnSpc>
              <a:buFont typeface="AU Passata"/>
              <a:buNone/>
            </a:pPr>
            <a:r>
              <a:rPr kumimoji="0" lang="da-DK" altLang="ja-JP" sz="1100">
                <a:solidFill>
                  <a:srgbClr val="03428E"/>
                </a:solidFill>
              </a:rPr>
              <a:t>TITEL PÅ PRÆSENTATION</a:t>
            </a:r>
            <a:endParaRPr kumimoji="0" lang="en-US" altLang="ja-JP" sz="1100">
              <a:solidFill>
                <a:srgbClr val="03428E"/>
              </a:solidFill>
            </a:endParaRPr>
          </a:p>
        </p:txBody>
      </p:sp>
      <p:sp>
        <p:nvSpPr>
          <p:cNvPr id="11" name="bmkADName03"/>
          <p:cNvSpPr txBox="1">
            <a:spLocks noChangeArrowheads="1"/>
          </p:cNvSpPr>
          <p:nvPr/>
        </p:nvSpPr>
        <p:spPr bwMode="auto">
          <a:xfrm>
            <a:off x="4535488" y="6499225"/>
            <a:ext cx="26987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en-US" sz="1100" cap="all" dirty="0" err="1">
                <a:solidFill>
                  <a:srgbClr val="03428E"/>
                </a:solidFill>
                <a:latin typeface="+mn-lt"/>
                <a:ea typeface="+mn-ea"/>
              </a:rPr>
              <a:t>Navn</a:t>
            </a:r>
            <a:r>
              <a:rPr kumimoji="0" lang="en-US" sz="1100" cap="all" dirty="0">
                <a:solidFill>
                  <a:srgbClr val="03428E"/>
                </a:solidFill>
                <a:latin typeface="+mn-lt"/>
                <a:ea typeface="+mn-ea"/>
              </a:rPr>
              <a:t> </a:t>
            </a:r>
            <a:r>
              <a:rPr kumimoji="0" lang="en-US" sz="1100" cap="all" dirty="0" err="1">
                <a:solidFill>
                  <a:srgbClr val="03428E"/>
                </a:solidFill>
                <a:latin typeface="+mn-lt"/>
                <a:ea typeface="+mn-ea"/>
              </a:rPr>
              <a:t>Navnesen</a:t>
            </a:r>
            <a:endParaRPr kumimoji="0" lang="en-US" sz="1100" cap="all" dirty="0">
              <a:solidFill>
                <a:srgbClr val="03428E"/>
              </a:solidFill>
              <a:latin typeface="+mn-lt"/>
              <a:ea typeface="+mn-ea"/>
            </a:endParaRPr>
          </a:p>
        </p:txBody>
      </p:sp>
      <p:sp>
        <p:nvSpPr>
          <p:cNvPr id="12" name="bmkFldDate"/>
          <p:cNvSpPr txBox="1">
            <a:spLocks noChangeArrowheads="1"/>
          </p:cNvSpPr>
          <p:nvPr/>
        </p:nvSpPr>
        <p:spPr bwMode="auto">
          <a:xfrm>
            <a:off x="7413625" y="6324600"/>
            <a:ext cx="1439863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200"/>
              </a:lnSpc>
              <a:buFont typeface="AU Passata" pitchFamily="34" charset="0"/>
              <a:buNone/>
              <a:defRPr/>
            </a:pPr>
            <a:r>
              <a:rPr kumimoji="0" lang="da-DK" sz="1100" cap="all">
                <a:solidFill>
                  <a:srgbClr val="03428E"/>
                </a:solidFill>
                <a:latin typeface="+mn-lt"/>
                <a:ea typeface="+mn-ea"/>
              </a:rPr>
              <a:t>1. september 2011</a:t>
            </a:r>
            <a:endParaRPr kumimoji="0" lang="da-DK" sz="1100" cap="all" dirty="0">
              <a:solidFill>
                <a:srgbClr val="03428E"/>
              </a:solidFill>
              <a:latin typeface="+mn-lt"/>
              <a:ea typeface="+mn-ea"/>
            </a:endParaRP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>
            <a:off x="4533900" y="6156325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Line 50"/>
          <p:cNvSpPr>
            <a:spLocks noChangeShapeType="1"/>
          </p:cNvSpPr>
          <p:nvPr/>
        </p:nvSpPr>
        <p:spPr bwMode="auto">
          <a:xfrm>
            <a:off x="7413625" y="6156325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kumimoji="0" lang="da-DK" sz="36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5" name="bmkSekundærtLogo02"/>
          <p:cNvSpPr>
            <a:spLocks noChangeArrowheads="1"/>
          </p:cNvSpPr>
          <p:nvPr/>
        </p:nvSpPr>
        <p:spPr bwMode="auto">
          <a:xfrm>
            <a:off x="293688" y="6305550"/>
            <a:ext cx="584200" cy="295275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>
              <a:lnSpc>
                <a:spcPts val="3600"/>
              </a:lnSpc>
              <a:buFont typeface="AU Passata"/>
              <a:buNone/>
            </a:pPr>
            <a:endParaRPr kumimoji="0" lang="da-DK" altLang="ja-JP" sz="36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buFont typeface="AU Passata"/>
        <a:buChar char="›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174625" indent="-174625" algn="l" rtl="0" eaLnBrk="0" fontAlgn="base" hangingPunct="0">
        <a:lnSpc>
          <a:spcPct val="94000"/>
        </a:lnSpc>
        <a:spcBef>
          <a:spcPct val="0"/>
        </a:spcBef>
        <a:spcAft>
          <a:spcPct val="0"/>
        </a:spcAft>
        <a:buFont typeface="AU Passata"/>
        <a:buChar char="›"/>
        <a:defRPr sz="2400">
          <a:solidFill>
            <a:schemeClr val="bg2"/>
          </a:solidFill>
          <a:latin typeface="+mn-lt"/>
        </a:defRPr>
      </a:lvl2pPr>
      <a:lvl3pPr marL="174625" indent="-174625" algn="l" rtl="0" eaLnBrk="0" fontAlgn="base" hangingPunct="0">
        <a:lnSpc>
          <a:spcPct val="97000"/>
        </a:lnSpc>
        <a:spcBef>
          <a:spcPct val="0"/>
        </a:spcBef>
        <a:spcAft>
          <a:spcPct val="0"/>
        </a:spcAft>
        <a:buFont typeface="AU Passata"/>
        <a:buChar char="›"/>
        <a:defRPr sz="2000">
          <a:solidFill>
            <a:schemeClr val="bg2"/>
          </a:solidFill>
          <a:latin typeface="+mn-lt"/>
        </a:defRPr>
      </a:lvl3pPr>
      <a:lvl4pPr marL="174625" indent="-174625"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buFont typeface="AU Passata"/>
        <a:buChar char="›"/>
        <a:defRPr sz="1600">
          <a:solidFill>
            <a:schemeClr val="bg2"/>
          </a:solidFill>
          <a:latin typeface="+mn-lt"/>
        </a:defRPr>
      </a:lvl4pPr>
      <a:lvl5pPr marL="174625" indent="-174625"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buFont typeface="AU Passata"/>
        <a:buChar char="›"/>
        <a:defRPr sz="1600">
          <a:solidFill>
            <a:schemeClr val="bg2"/>
          </a:solidFill>
          <a:latin typeface="+mn-lt"/>
        </a:defRPr>
      </a:lvl5pPr>
      <a:lvl6pPr marL="13525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6pPr>
      <a:lvl7pPr marL="18097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7pPr>
      <a:lvl8pPr marL="22669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8pPr>
      <a:lvl9pPr marL="2724150" indent="-176213" algn="l" rtl="0" fontAlgn="base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wmf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fld id="{BB504D81-90AD-449A-B521-8B2B4E898305}" type="slidenum">
              <a:rPr kumimoji="0" lang="da-DK" altLang="ja-JP">
                <a:solidFill>
                  <a:srgbClr val="03428E"/>
                </a:solidFill>
              </a:rPr>
              <a:pPr/>
              <a:t>1</a:t>
            </a:fld>
            <a:endParaRPr kumimoji="0" lang="da-DK" altLang="ja-JP">
              <a:solidFill>
                <a:srgbClr val="03428E"/>
              </a:solidFill>
            </a:endParaRPr>
          </a:p>
        </p:txBody>
      </p:sp>
      <p:sp>
        <p:nvSpPr>
          <p:cNvPr id="43010" name="Slide Number Placeholder 1"/>
          <p:cNvSpPr txBox="1">
            <a:spLocks/>
          </p:cNvSpPr>
          <p:nvPr/>
        </p:nvSpPr>
        <p:spPr bwMode="auto">
          <a:xfrm>
            <a:off x="7415213" y="6499225"/>
            <a:ext cx="14398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1200"/>
              </a:lnSpc>
            </a:pPr>
            <a:fld id="{8DFAAF0B-60A7-42C1-8609-8B4D2069788E}" type="slidenum">
              <a:rPr kumimoji="0" lang="da-DK" altLang="ja-JP" sz="1100">
                <a:solidFill>
                  <a:srgbClr val="03428E"/>
                </a:solidFill>
              </a:rPr>
              <a:pPr algn="r">
                <a:lnSpc>
                  <a:spcPts val="1200"/>
                </a:lnSpc>
              </a:pPr>
              <a:t>1</a:t>
            </a:fld>
            <a:endParaRPr kumimoji="0" lang="da-DK" altLang="ja-JP" sz="1100">
              <a:solidFill>
                <a:srgbClr val="03428E"/>
              </a:solidFill>
            </a:endParaRP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7489825" y="6237288"/>
            <a:ext cx="1474788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 dirty="0">
                <a:solidFill>
                  <a:srgbClr val="03428E"/>
                </a:solidFill>
              </a:rPr>
              <a:t>          IPMS</a:t>
            </a:r>
            <a:endParaRPr kumimoji="0" lang="uk-UA" altLang="ja-JP" sz="1200" dirty="0">
              <a:solidFill>
                <a:srgbClr val="03428E"/>
              </a:solidFill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5435600" y="6237288"/>
            <a:ext cx="1814513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 dirty="0" err="1">
                <a:solidFill>
                  <a:srgbClr val="03428E"/>
                </a:solidFill>
              </a:rPr>
              <a:t>Dmytro</a:t>
            </a:r>
            <a:r>
              <a:rPr kumimoji="0" lang="en-US" altLang="ja-JP" sz="1200">
                <a:solidFill>
                  <a:srgbClr val="03428E"/>
                </a:solidFill>
              </a:rPr>
              <a:t> Korablov</a:t>
            </a:r>
          </a:p>
          <a:p>
            <a:endParaRPr kumimoji="0" lang="uk-UA" altLang="ja-JP" sz="1200">
              <a:solidFill>
                <a:srgbClr val="03428E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50813" y="1916832"/>
            <a:ext cx="8801100" cy="115212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ctr"/>
            <a:r>
              <a:rPr kumimoji="0" lang="uk-UA" altLang="ja-JP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Корабльов Дмитро Сергійович</a:t>
            </a:r>
            <a:endParaRPr kumimoji="0" lang="en-US" altLang="ja-JP" sz="2800" b="1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kumimoji="0" lang="en-US" altLang="ja-JP" dirty="0">
                <a:latin typeface="Arial" pitchFamily="34" charset="0"/>
              </a:rPr>
              <a:t> 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доктор філософії </a:t>
            </a:r>
            <a:r>
              <a:rPr kumimoji="0" lang="uk-UA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 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природничих </a:t>
            </a:r>
            <a:r>
              <a:rPr kumimoji="0" lang="uk-UA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наук,</a:t>
            </a:r>
            <a:endParaRPr kumimoji="0" lang="en-US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ст. н.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сп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відділу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№58</a:t>
            </a:r>
            <a:endParaRPr kumimoji="0" lang="en-US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20" name="TextBox 15"/>
          <p:cNvSpPr txBox="1">
            <a:spLocks noChangeArrowheads="1"/>
          </p:cNvSpPr>
          <p:nvPr/>
        </p:nvSpPr>
        <p:spPr bwMode="auto">
          <a:xfrm>
            <a:off x="755576" y="3038822"/>
            <a:ext cx="77041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uk-UA" altLang="ja-JP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Науковий напрямок роботи – синтез і дослідження нових матеріалів для енергетики, зокрема матеріалів для генерації і зберігання водню, хімічних джерел струму. </a:t>
            </a:r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kumimoji="0" lang="uk-UA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До наукових інтересів, крім того, належить: </a:t>
            </a:r>
          </a:p>
          <a:p>
            <a:pPr algn="just">
              <a:buFontTx/>
              <a:buChar char="•"/>
            </a:pPr>
            <a:r>
              <a:rPr kumimoji="0" lang="uk-UA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синтез </a:t>
            </a:r>
            <a:r>
              <a:rPr kumimoji="0" lang="uk-UA" altLang="ja-JP" dirty="0" err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наночастинок</a:t>
            </a:r>
            <a:r>
              <a:rPr kumimoji="0" lang="uk-UA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kumimoji="0" lang="uk-UA" altLang="ja-JP" dirty="0" err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нанокомпозитів</a:t>
            </a:r>
            <a:r>
              <a:rPr kumimoji="0" lang="uk-UA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pPr algn="just">
              <a:buFontTx/>
              <a:buChar char="•"/>
            </a:pPr>
            <a:r>
              <a:rPr kumimoji="0" lang="uk-UA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вивчення взаємозв'язку склад-структура-властивості; </a:t>
            </a:r>
          </a:p>
          <a:p>
            <a:pPr algn="just">
              <a:buFontTx/>
              <a:buChar char="•"/>
            </a:pPr>
            <a:r>
              <a:rPr kumimoji="0" lang="uk-UA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вивчення реакцій газ-тверде тіло;</a:t>
            </a:r>
          </a:p>
          <a:p>
            <a:pPr algn="just">
              <a:buFontTx/>
              <a:buChar char="•"/>
            </a:pPr>
            <a:r>
              <a:rPr kumimoji="0" lang="uk-UA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дослідження гідротермальних процесів, що забезпечують екологічно</a:t>
            </a:r>
          </a:p>
          <a:p>
            <a:pPr algn="just"/>
            <a:r>
              <a:rPr kumimoji="0" lang="uk-UA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чисту утилізацію відходів.</a:t>
            </a:r>
          </a:p>
        </p:txBody>
      </p:sp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2479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-3051" y="9209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</a:t>
            </a:r>
            <a:r>
              <a:rPr kumimoji="0" lang="ru-RU" altLang="ru-RU" sz="2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матеріалами</a:t>
            </a:r>
            <a:r>
              <a:rPr kumimoji="0" lang="ru-RU" alt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атестаційної</a:t>
            </a:r>
            <a:r>
              <a:rPr kumimoji="0" lang="ru-RU" alt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справи</a:t>
            </a:r>
            <a:r>
              <a:rPr kumimoji="0" lang="en-US" alt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здобувача</a:t>
            </a:r>
            <a:r>
              <a:rPr kumimoji="0" lang="ru-RU" alt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вченого</a:t>
            </a:r>
            <a:r>
              <a:rPr kumimoji="0" lang="ru-RU" alt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звання</a:t>
            </a:r>
            <a:r>
              <a:rPr kumimoji="0" lang="ru-RU" alt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старшого </a:t>
            </a:r>
            <a:r>
              <a:rPr kumimoji="0" lang="ru-RU" altLang="ru-RU" sz="2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дослідника</a:t>
            </a:r>
            <a:r>
              <a:rPr kumimoji="0" lang="en-US" alt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alt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зі спеціальності 102 – хімія</a:t>
            </a:r>
            <a:endParaRPr kumimoji="0" lang="ru-RU" altLang="ru-RU" sz="2000" b="1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fld id="{BB504D81-90AD-449A-B521-8B2B4E898305}" type="slidenum">
              <a:rPr kumimoji="0" lang="da-DK" altLang="ja-JP">
                <a:solidFill>
                  <a:srgbClr val="03428E"/>
                </a:solidFill>
              </a:rPr>
              <a:pPr/>
              <a:t>2</a:t>
            </a:fld>
            <a:endParaRPr kumimoji="0" lang="da-DK" altLang="ja-JP">
              <a:solidFill>
                <a:srgbClr val="03428E"/>
              </a:solidFill>
            </a:endParaRPr>
          </a:p>
        </p:txBody>
      </p:sp>
      <p:sp>
        <p:nvSpPr>
          <p:cNvPr id="43010" name="Slide Number Placeholder 1"/>
          <p:cNvSpPr txBox="1">
            <a:spLocks/>
          </p:cNvSpPr>
          <p:nvPr/>
        </p:nvSpPr>
        <p:spPr bwMode="auto">
          <a:xfrm>
            <a:off x="7415213" y="6499225"/>
            <a:ext cx="14398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1200"/>
              </a:lnSpc>
            </a:pPr>
            <a:fld id="{8DFAAF0B-60A7-42C1-8609-8B4D2069788E}" type="slidenum">
              <a:rPr kumimoji="0" lang="da-DK" altLang="ja-JP" sz="1100">
                <a:solidFill>
                  <a:srgbClr val="03428E"/>
                </a:solidFill>
              </a:rPr>
              <a:pPr algn="r">
                <a:lnSpc>
                  <a:spcPts val="1200"/>
                </a:lnSpc>
              </a:pPr>
              <a:t>2</a:t>
            </a:fld>
            <a:endParaRPr kumimoji="0" lang="da-DK" altLang="ja-JP" sz="1100">
              <a:solidFill>
                <a:srgbClr val="03428E"/>
              </a:solidFill>
            </a:endParaRP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7489825" y="6237288"/>
            <a:ext cx="1474788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 dirty="0">
                <a:solidFill>
                  <a:srgbClr val="03428E"/>
                </a:solidFill>
              </a:rPr>
              <a:t>          IPMS</a:t>
            </a:r>
            <a:endParaRPr kumimoji="0" lang="uk-UA" altLang="ja-JP" sz="1200" dirty="0">
              <a:solidFill>
                <a:srgbClr val="03428E"/>
              </a:solidFill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5435600" y="6237288"/>
            <a:ext cx="1814513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 dirty="0" err="1">
                <a:solidFill>
                  <a:srgbClr val="03428E"/>
                </a:solidFill>
              </a:rPr>
              <a:t>Dmytro</a:t>
            </a:r>
            <a:r>
              <a:rPr kumimoji="0" lang="en-US" altLang="ja-JP" sz="1200">
                <a:solidFill>
                  <a:srgbClr val="03428E"/>
                </a:solidFill>
              </a:rPr>
              <a:t> Korablov</a:t>
            </a:r>
          </a:p>
          <a:p>
            <a:endParaRPr kumimoji="0" lang="uk-UA" altLang="ja-JP" sz="1200">
              <a:solidFill>
                <a:srgbClr val="03428E"/>
              </a:solidFill>
            </a:endParaRPr>
          </a:p>
        </p:txBody>
      </p:sp>
      <p:sp>
        <p:nvSpPr>
          <p:cNvPr id="43020" name="TextBox 15"/>
          <p:cNvSpPr txBox="1">
            <a:spLocks noChangeArrowheads="1"/>
          </p:cNvSpPr>
          <p:nvPr/>
        </p:nvSpPr>
        <p:spPr bwMode="auto">
          <a:xfrm>
            <a:off x="755576" y="980728"/>
            <a:ext cx="770413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2009 р. </a:t>
            </a:r>
            <a:r>
              <a:rPr kumimoji="0" lang="uk-UA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магістр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інженерного матеріалознавства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Національного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технічного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університету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України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«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Київський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політехнічний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інститут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за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спеціальністю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«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Композиційні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порошкові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матеріали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покриття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», 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диплом з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відзнакою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/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За час навчання відповідно до академічної угоди між </a:t>
            </a:r>
            <a:r>
              <a:rPr kumimoji="0" lang="uk-UA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Тохокуським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університетом та НТУУ «КПІ» 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два роки проводив наукові дослідження на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Інженерно-технічному факультеті </a:t>
            </a:r>
            <a:r>
              <a:rPr kumimoji="0" lang="uk-UA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Тохокуського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університету, Японія.</a:t>
            </a:r>
            <a:endParaRPr kumimoji="0" lang="uk-UA" altLang="ja-JP" b="1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2479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0" y="3222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ru-RU" altLang="ru-RU" sz="24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і </a:t>
            </a:r>
            <a:r>
              <a:rPr kumimoji="0" lang="ru-RU" alt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стажування</a:t>
            </a:r>
            <a:r>
              <a:rPr kumimoji="0" lang="ru-RU" altLang="ru-RU" sz="24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uk-UA" altLang="ru-RU" sz="2400" b="1" baseline="-2500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755576" y="3429000"/>
            <a:ext cx="77041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2010 р. – 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магістр університетів Пікардії імені Жуля Верна, Тулузи </a:t>
            </a:r>
            <a:r>
              <a:rPr kumimoji="0" lang="en-GB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III 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Поль </a:t>
            </a:r>
            <a:r>
              <a:rPr kumimoji="0" lang="uk-UA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Сабатьє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Екс-Марсельського університету, Франція, університету Кордови, Іспанія, Варшавської політехніки, Польща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за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спеціальністю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«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Матеріали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для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зберігання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перетворення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енергії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магістерської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програми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Європейського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Союзу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Еразмус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Мундус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 рамках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програми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проходив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піврічне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наукове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стажування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Східно-Паризькому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Інституті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хімії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матеріалознавства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Національного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центру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наукових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досліджень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Франція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7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fld id="{BB504D81-90AD-449A-B521-8B2B4E898305}" type="slidenum">
              <a:rPr kumimoji="0" lang="da-DK" altLang="ja-JP">
                <a:solidFill>
                  <a:srgbClr val="03428E"/>
                </a:solidFill>
              </a:rPr>
              <a:pPr/>
              <a:t>3</a:t>
            </a:fld>
            <a:endParaRPr kumimoji="0" lang="da-DK" altLang="ja-JP">
              <a:solidFill>
                <a:srgbClr val="03428E"/>
              </a:solidFill>
            </a:endParaRPr>
          </a:p>
        </p:txBody>
      </p:sp>
      <p:sp>
        <p:nvSpPr>
          <p:cNvPr id="43010" name="Slide Number Placeholder 1"/>
          <p:cNvSpPr txBox="1">
            <a:spLocks/>
          </p:cNvSpPr>
          <p:nvPr/>
        </p:nvSpPr>
        <p:spPr bwMode="auto">
          <a:xfrm>
            <a:off x="7415213" y="6499225"/>
            <a:ext cx="14398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1200"/>
              </a:lnSpc>
            </a:pPr>
            <a:fld id="{8DFAAF0B-60A7-42C1-8609-8B4D2069788E}" type="slidenum">
              <a:rPr kumimoji="0" lang="da-DK" altLang="ja-JP" sz="1100">
                <a:solidFill>
                  <a:srgbClr val="03428E"/>
                </a:solidFill>
              </a:rPr>
              <a:pPr algn="r">
                <a:lnSpc>
                  <a:spcPts val="1200"/>
                </a:lnSpc>
              </a:pPr>
              <a:t>3</a:t>
            </a:fld>
            <a:endParaRPr kumimoji="0" lang="da-DK" altLang="ja-JP" sz="1100">
              <a:solidFill>
                <a:srgbClr val="03428E"/>
              </a:solidFill>
            </a:endParaRP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7489825" y="6237288"/>
            <a:ext cx="1474788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 dirty="0">
                <a:solidFill>
                  <a:srgbClr val="03428E"/>
                </a:solidFill>
              </a:rPr>
              <a:t>          IPMS</a:t>
            </a:r>
            <a:endParaRPr kumimoji="0" lang="uk-UA" altLang="ja-JP" sz="1200" dirty="0">
              <a:solidFill>
                <a:srgbClr val="03428E"/>
              </a:solidFill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5435600" y="6237288"/>
            <a:ext cx="1814513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 dirty="0" err="1">
                <a:solidFill>
                  <a:srgbClr val="03428E"/>
                </a:solidFill>
              </a:rPr>
              <a:t>Dmytro</a:t>
            </a:r>
            <a:r>
              <a:rPr kumimoji="0" lang="en-US" altLang="ja-JP" sz="1200">
                <a:solidFill>
                  <a:srgbClr val="03428E"/>
                </a:solidFill>
              </a:rPr>
              <a:t> Korablov</a:t>
            </a:r>
          </a:p>
          <a:p>
            <a:endParaRPr kumimoji="0" lang="uk-UA" altLang="ja-JP" sz="1200">
              <a:solidFill>
                <a:srgbClr val="03428E"/>
              </a:solidFill>
            </a:endParaRPr>
          </a:p>
        </p:txBody>
      </p:sp>
      <p:sp>
        <p:nvSpPr>
          <p:cNvPr id="43020" name="TextBox 15"/>
          <p:cNvSpPr txBox="1">
            <a:spLocks noChangeArrowheads="1"/>
          </p:cNvSpPr>
          <p:nvPr/>
        </p:nvSpPr>
        <p:spPr bwMode="auto">
          <a:xfrm>
            <a:off x="755576" y="980728"/>
            <a:ext cx="77041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2014 р. </a:t>
            </a:r>
            <a:r>
              <a:rPr kumimoji="0" lang="uk-UA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октор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філософії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галузі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нанотехнологій</a:t>
            </a:r>
            <a:r>
              <a:rPr kumimoji="0" lang="en-US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Орхуського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університету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Данія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algn="just"/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изнано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еквівалентним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відповідно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системи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вищої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освіти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України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ступеню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доктора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філософії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природничих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наук,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свідоцтво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про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визнання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документа про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науковий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ступінь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ВНС № 5.</a:t>
            </a:r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2479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0" y="3222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Освіта</a:t>
            </a:r>
            <a:r>
              <a:rPr kumimoji="0" lang="ru-RU" altLang="ru-RU" sz="24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і </a:t>
            </a:r>
            <a:r>
              <a:rPr kumimoji="0" lang="ru-RU" alt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стажування</a:t>
            </a:r>
            <a:r>
              <a:rPr kumimoji="0" lang="ru-RU" altLang="ru-RU" sz="24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uk-UA" altLang="ru-RU" sz="2400" b="1" baseline="-2500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755576" y="2549803"/>
            <a:ext cx="77041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2018 р. – </a:t>
            </a:r>
            <a:r>
              <a:rPr lang="uk-UA" b="1" dirty="0" smtClean="0"/>
              <a:t>пройшов </a:t>
            </a:r>
            <a:r>
              <a:rPr lang="uk-UA" b="1" dirty="0"/>
              <a:t>наукове стажування</a:t>
            </a:r>
            <a:r>
              <a:rPr lang="uk-UA" dirty="0"/>
              <a:t> з травня по червень 2018 р. </a:t>
            </a:r>
            <a:r>
              <a:rPr lang="uk-UA" b="1" dirty="0"/>
              <a:t>у Інституті енергетичних технологій, Норвегія</a:t>
            </a:r>
            <a:r>
              <a:rPr lang="uk-UA" dirty="0"/>
              <a:t>, в рамках виконання </a:t>
            </a:r>
            <a:r>
              <a:rPr lang="uk-UA" dirty="0" err="1"/>
              <a:t>проєкту</a:t>
            </a:r>
            <a:r>
              <a:rPr lang="uk-UA" dirty="0"/>
              <a:t> </a:t>
            </a:r>
            <a:r>
              <a:rPr lang="uk-UA" dirty="0" smtClean="0"/>
              <a:t>НАТО НМБ </a:t>
            </a:r>
            <a:r>
              <a:rPr lang="uk-UA" dirty="0"/>
              <a:t>“Портативне енергетичне постачання</a:t>
            </a:r>
            <a:r>
              <a:rPr lang="uk-UA" dirty="0" smtClean="0"/>
              <a:t>”.</a:t>
            </a:r>
            <a:endParaRPr kumimoji="0" lang="uk-UA" altLang="ja-JP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Згідно з Протоколом до Угоди про наукове співробітництво між Польською академією наук (ПАН) і Національною академією наук (НАН) України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altLang="ja-JP" b="1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тажувався протягом жовтня-листопада 2018 р. у лабораторії </a:t>
            </a:r>
            <a:r>
              <a:rPr kumimoji="0" lang="uk-UA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наноструктур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Інституту фізики високих тисків ПАН.</a:t>
            </a:r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55576" y="4644650"/>
            <a:ext cx="7704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2019 р. – </a:t>
            </a:r>
            <a:r>
              <a:rPr lang="uk-UA" altLang="ja-JP" dirty="0">
                <a:latin typeface="Arial" pitchFamily="34" charset="0"/>
              </a:rPr>
              <a:t>в</a:t>
            </a:r>
            <a:r>
              <a:rPr lang="uk-UA" dirty="0" smtClean="0"/>
              <a:t>ідповідно до Положення про гранти НАН України дослідницьким лабораторіям/групам молодих вчених НАН України </a:t>
            </a:r>
            <a:r>
              <a:rPr lang="uk-UA" b="1" dirty="0" smtClean="0"/>
              <a:t>пройшов наукове стажування у Інституті вугільних досліджень імені Макса Планка, ФРН, та </a:t>
            </a:r>
            <a:r>
              <a:rPr lang="uk-UA" b="1" dirty="0" err="1" smtClean="0"/>
              <a:t>Орхуському</a:t>
            </a:r>
            <a:r>
              <a:rPr lang="uk-UA" b="1" dirty="0" smtClean="0"/>
              <a:t> університеті, Данія.</a:t>
            </a:r>
            <a:endParaRPr kumimoji="0" lang="uk-UA" altLang="ja-JP" b="1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7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fld id="{BB504D81-90AD-449A-B521-8B2B4E898305}" type="slidenum">
              <a:rPr kumimoji="0" lang="da-DK" altLang="ja-JP">
                <a:solidFill>
                  <a:srgbClr val="03428E"/>
                </a:solidFill>
              </a:rPr>
              <a:pPr/>
              <a:t>4</a:t>
            </a:fld>
            <a:endParaRPr kumimoji="0" lang="da-DK" altLang="ja-JP">
              <a:solidFill>
                <a:srgbClr val="03428E"/>
              </a:solidFill>
            </a:endParaRPr>
          </a:p>
        </p:txBody>
      </p:sp>
      <p:sp>
        <p:nvSpPr>
          <p:cNvPr id="43010" name="Slide Number Placeholder 1"/>
          <p:cNvSpPr txBox="1">
            <a:spLocks/>
          </p:cNvSpPr>
          <p:nvPr/>
        </p:nvSpPr>
        <p:spPr bwMode="auto">
          <a:xfrm>
            <a:off x="7415213" y="6499225"/>
            <a:ext cx="14398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1200"/>
              </a:lnSpc>
            </a:pPr>
            <a:fld id="{8DFAAF0B-60A7-42C1-8609-8B4D2069788E}" type="slidenum">
              <a:rPr kumimoji="0" lang="da-DK" altLang="ja-JP" sz="1100">
                <a:solidFill>
                  <a:srgbClr val="03428E"/>
                </a:solidFill>
              </a:rPr>
              <a:pPr algn="r">
                <a:lnSpc>
                  <a:spcPts val="1200"/>
                </a:lnSpc>
              </a:pPr>
              <a:t>4</a:t>
            </a:fld>
            <a:endParaRPr kumimoji="0" lang="da-DK" altLang="ja-JP" sz="1100">
              <a:solidFill>
                <a:srgbClr val="03428E"/>
              </a:solidFill>
            </a:endParaRP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7489825" y="6237288"/>
            <a:ext cx="1474788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 dirty="0">
                <a:solidFill>
                  <a:srgbClr val="03428E"/>
                </a:solidFill>
              </a:rPr>
              <a:t>          IPMS</a:t>
            </a:r>
            <a:endParaRPr kumimoji="0" lang="uk-UA" altLang="ja-JP" sz="1200" dirty="0">
              <a:solidFill>
                <a:srgbClr val="03428E"/>
              </a:solidFill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5435600" y="6237288"/>
            <a:ext cx="1814513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 dirty="0" err="1">
                <a:solidFill>
                  <a:srgbClr val="03428E"/>
                </a:solidFill>
              </a:rPr>
              <a:t>Dmytro</a:t>
            </a:r>
            <a:r>
              <a:rPr kumimoji="0" lang="en-US" altLang="ja-JP" sz="1200">
                <a:solidFill>
                  <a:srgbClr val="03428E"/>
                </a:solidFill>
              </a:rPr>
              <a:t> Korablov</a:t>
            </a:r>
          </a:p>
          <a:p>
            <a:endParaRPr kumimoji="0" lang="uk-UA" altLang="ja-JP" sz="1200">
              <a:solidFill>
                <a:srgbClr val="03428E"/>
              </a:solidFill>
            </a:endParaRPr>
          </a:p>
        </p:txBody>
      </p:sp>
      <p:sp>
        <p:nvSpPr>
          <p:cNvPr id="43020" name="TextBox 15"/>
          <p:cNvSpPr txBox="1">
            <a:spLocks noChangeArrowheads="1"/>
          </p:cNvSpPr>
          <p:nvPr/>
        </p:nvSpPr>
        <p:spPr bwMode="auto">
          <a:xfrm>
            <a:off x="755576" y="980728"/>
            <a:ext cx="7704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Стаж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наукової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роботи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– 10 років, з яких 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більше п’яти років на посадах в.о. старшого наукового співробітника і старшого наукового співробітника.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2479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0" y="52352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Наукова</a:t>
            </a:r>
            <a:r>
              <a:rPr kumimoji="0" lang="ru-RU" altLang="ru-RU" sz="24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alt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діяльність</a:t>
            </a:r>
            <a:r>
              <a:rPr kumimoji="0" lang="ru-RU" altLang="ru-RU" sz="24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ІПМ НАНУ </a:t>
            </a:r>
            <a:endParaRPr kumimoji="0" lang="uk-UA" altLang="ru-RU" sz="2400" b="1" baseline="-2500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755576" y="1988840"/>
            <a:ext cx="77041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Протягом 2018-2019 рр. як переможець конкурсу на здобуття грантів НАН України дослідницьким лабораторіям молодих вчених НАН України для проведення досліджень за пріоритетними напрямами розвитку науки і техніки 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керував дослідницькою лабораторією молодих вчених будучи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науковим керівником наукового </a:t>
            </a:r>
            <a:r>
              <a:rPr kumimoji="0" lang="uk-UA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проєкту</a:t>
            </a:r>
            <a:r>
              <a:rPr kumimoji="0" lang="uk-UA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ІІ-9-18 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kumimoji="0" lang="uk-UA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Максени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– двовимірні форми </a:t>
            </a:r>
            <a:r>
              <a:rPr kumimoji="0" lang="uk-UA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карбідів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uk-UA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карбонітридів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нітридів та інтерметаліди: їх каталітичні властивості і застосування у водневій енергетиці».</a:t>
            </a:r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55576" y="4365104"/>
            <a:ext cx="77041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За період 2018-2020 рр. взяв  участь як відповідальний виконавець у виконанні теми </a:t>
            </a:r>
            <a:r>
              <a:rPr kumimoji="0" lang="en-GB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III-1-18 «</a:t>
            </a:r>
            <a:r>
              <a:rPr kumimoji="0" lang="uk-UA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Воденьсорбційні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матеріали на основі </a:t>
            </a:r>
            <a:r>
              <a:rPr kumimoji="0" lang="en-GB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Mg, 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його композитів,  сплавів перехідних та рідкісноземельних металів для стаціонарних систем зберігання  водню, </a:t>
            </a:r>
            <a:r>
              <a:rPr kumimoji="0" lang="uk-UA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воднево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-кисневих паливних комірок і хімічних джерел струму».</a:t>
            </a:r>
            <a:endParaRPr kumimoji="0" lang="uk-UA" altLang="ja-JP" b="1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7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fld id="{BB504D81-90AD-449A-B521-8B2B4E898305}" type="slidenum">
              <a:rPr kumimoji="0" lang="da-DK" altLang="ja-JP">
                <a:solidFill>
                  <a:srgbClr val="03428E"/>
                </a:solidFill>
              </a:rPr>
              <a:pPr/>
              <a:t>5</a:t>
            </a:fld>
            <a:endParaRPr kumimoji="0" lang="da-DK" altLang="ja-JP">
              <a:solidFill>
                <a:srgbClr val="03428E"/>
              </a:solidFill>
            </a:endParaRPr>
          </a:p>
        </p:txBody>
      </p:sp>
      <p:sp>
        <p:nvSpPr>
          <p:cNvPr id="43010" name="Slide Number Placeholder 1"/>
          <p:cNvSpPr txBox="1">
            <a:spLocks/>
          </p:cNvSpPr>
          <p:nvPr/>
        </p:nvSpPr>
        <p:spPr bwMode="auto">
          <a:xfrm>
            <a:off x="7415213" y="6499225"/>
            <a:ext cx="14398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1200"/>
              </a:lnSpc>
            </a:pPr>
            <a:fld id="{8DFAAF0B-60A7-42C1-8609-8B4D2069788E}" type="slidenum">
              <a:rPr kumimoji="0" lang="da-DK" altLang="ja-JP" sz="1100">
                <a:solidFill>
                  <a:srgbClr val="03428E"/>
                </a:solidFill>
              </a:rPr>
              <a:pPr algn="r">
                <a:lnSpc>
                  <a:spcPts val="1200"/>
                </a:lnSpc>
              </a:pPr>
              <a:t>5</a:t>
            </a:fld>
            <a:endParaRPr kumimoji="0" lang="da-DK" altLang="ja-JP" sz="1100">
              <a:solidFill>
                <a:srgbClr val="03428E"/>
              </a:solidFill>
            </a:endParaRP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7489825" y="6237288"/>
            <a:ext cx="1474788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 dirty="0">
                <a:solidFill>
                  <a:srgbClr val="03428E"/>
                </a:solidFill>
              </a:rPr>
              <a:t>          IPMS</a:t>
            </a:r>
            <a:endParaRPr kumimoji="0" lang="uk-UA" altLang="ja-JP" sz="1200" dirty="0">
              <a:solidFill>
                <a:srgbClr val="03428E"/>
              </a:solidFill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5435600" y="6237288"/>
            <a:ext cx="1814513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 dirty="0" err="1">
                <a:solidFill>
                  <a:srgbClr val="03428E"/>
                </a:solidFill>
              </a:rPr>
              <a:t>Dmytro</a:t>
            </a:r>
            <a:r>
              <a:rPr kumimoji="0" lang="en-US" altLang="ja-JP" sz="1200">
                <a:solidFill>
                  <a:srgbClr val="03428E"/>
                </a:solidFill>
              </a:rPr>
              <a:t> Korablov</a:t>
            </a:r>
          </a:p>
          <a:p>
            <a:endParaRPr kumimoji="0" lang="uk-UA" altLang="ja-JP" sz="1200">
              <a:solidFill>
                <a:srgbClr val="03428E"/>
              </a:solidFill>
            </a:endParaRPr>
          </a:p>
        </p:txBody>
      </p:sp>
      <p:sp>
        <p:nvSpPr>
          <p:cNvPr id="43020" name="TextBox 15"/>
          <p:cNvSpPr txBox="1">
            <a:spLocks noChangeArrowheads="1"/>
          </p:cNvSpPr>
          <p:nvPr/>
        </p:nvSpPr>
        <p:spPr bwMode="auto">
          <a:xfrm>
            <a:off x="755576" y="1325667"/>
            <a:ext cx="77041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2015-2017 рр. 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як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виконавець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брав участь у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виконанні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тем </a:t>
            </a:r>
            <a:r>
              <a:rPr kumimoji="0" lang="en-GB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III-1-15 «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Створення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дослідження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воденьсорбційних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фотокаталітичних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властивостей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наноструктурованих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високоентропійних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плівкових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матеріалів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для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отримання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накопичення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водню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хімічних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джерел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струму» та </a:t>
            </a:r>
            <a:r>
              <a:rPr kumimoji="0" lang="en-GB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II-18-16 (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В) «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Композитні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металогідридні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матеріали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для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фотоелектрохімічного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отримання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акумулювання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водню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його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зберігання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стаціонарних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умовах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».</a:t>
            </a:r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2479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0" y="52352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Наукова</a:t>
            </a:r>
            <a:r>
              <a:rPr kumimoji="0" lang="ru-RU" altLang="ru-RU" sz="24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alt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діяльність</a:t>
            </a:r>
            <a:r>
              <a:rPr kumimoji="0" lang="ru-RU" altLang="ru-RU" sz="24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ІПМ НАНУ </a:t>
            </a:r>
            <a:endParaRPr kumimoji="0" lang="uk-UA" altLang="ru-RU" sz="2400" b="1" baseline="-2500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755576" y="3717032"/>
            <a:ext cx="7704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 2018 р. до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теперішнього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часу 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є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відповідальним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виконавцем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проєкту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G5233 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Портативне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енергетичне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постачання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»,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фінансується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програмою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НАТО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«Наука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заради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миру та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безпеки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».</a:t>
            </a:r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0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Slide Number Placeholder 1"/>
          <p:cNvSpPr txBox="1">
            <a:spLocks/>
          </p:cNvSpPr>
          <p:nvPr/>
        </p:nvSpPr>
        <p:spPr bwMode="auto">
          <a:xfrm>
            <a:off x="7415213" y="6499225"/>
            <a:ext cx="14398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1200"/>
              </a:lnSpc>
            </a:pPr>
            <a:fld id="{F0D5FAE9-E543-42A0-B8C3-9266C7679334}" type="slidenum">
              <a:rPr kumimoji="0" lang="da-DK" altLang="ja-JP" sz="1100">
                <a:solidFill>
                  <a:srgbClr val="03428E"/>
                </a:solidFill>
              </a:rPr>
              <a:pPr algn="r">
                <a:lnSpc>
                  <a:spcPts val="1200"/>
                </a:lnSpc>
              </a:pPr>
              <a:t>6</a:t>
            </a:fld>
            <a:endParaRPr kumimoji="0" lang="da-DK" altLang="ja-JP" sz="1100">
              <a:solidFill>
                <a:srgbClr val="03428E"/>
              </a:solidFill>
            </a:endParaRPr>
          </a:p>
        </p:txBody>
      </p:sp>
      <p:sp>
        <p:nvSpPr>
          <p:cNvPr id="81925" name="TextBox 3"/>
          <p:cNvSpPr txBox="1">
            <a:spLocks noChangeArrowheads="1"/>
          </p:cNvSpPr>
          <p:nvPr/>
        </p:nvSpPr>
        <p:spPr bwMode="auto">
          <a:xfrm>
            <a:off x="7489825" y="6237288"/>
            <a:ext cx="1474788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>
                <a:solidFill>
                  <a:srgbClr val="03428E"/>
                </a:solidFill>
              </a:rPr>
              <a:t>          IPMS</a:t>
            </a:r>
            <a:endParaRPr kumimoji="0" lang="uk-UA" altLang="ja-JP" sz="1200">
              <a:solidFill>
                <a:srgbClr val="03428E"/>
              </a:solidFill>
            </a:endParaRPr>
          </a:p>
        </p:txBody>
      </p:sp>
      <p:sp>
        <p:nvSpPr>
          <p:cNvPr id="81926" name="TextBox 4"/>
          <p:cNvSpPr txBox="1">
            <a:spLocks noChangeArrowheads="1"/>
          </p:cNvSpPr>
          <p:nvPr/>
        </p:nvSpPr>
        <p:spPr bwMode="auto">
          <a:xfrm>
            <a:off x="5435600" y="6237288"/>
            <a:ext cx="1814513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>
                <a:solidFill>
                  <a:srgbClr val="03428E"/>
                </a:solidFill>
              </a:rPr>
              <a:t>Dmytro Korablov</a:t>
            </a:r>
          </a:p>
          <a:p>
            <a:endParaRPr kumimoji="0" lang="uk-UA" altLang="ja-JP" sz="1200">
              <a:solidFill>
                <a:srgbClr val="03428E"/>
              </a:solidFill>
            </a:endParaRPr>
          </a:p>
        </p:txBody>
      </p:sp>
      <p:pic>
        <p:nvPicPr>
          <p:cNvPr id="81932" name="Picture 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15888"/>
            <a:ext cx="2247900" cy="6667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0" name="TextBox 15"/>
          <p:cNvSpPr txBox="1">
            <a:spLocks noChangeArrowheads="1"/>
          </p:cNvSpPr>
          <p:nvPr/>
        </p:nvSpPr>
        <p:spPr bwMode="auto">
          <a:xfrm>
            <a:off x="755576" y="765175"/>
            <a:ext cx="76327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uk-UA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За період наукової діяльності </a:t>
            </a:r>
            <a:r>
              <a:rPr kumimoji="0" lang="uk-UA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опублікувано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48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наукових праць, </a:t>
            </a:r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 тому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числі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наукові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праці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опубліковані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вітчизняних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міжнародних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рецензованих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фахових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виданнях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kumimoji="0" lang="en-US" altLang="ja-JP" dirty="0" smtClean="0">
                <a:latin typeface="Arial" pitchFamily="34" charset="0"/>
              </a:rPr>
              <a:t> </a:t>
            </a:r>
            <a:endParaRPr kumimoji="0" lang="uk-UA" altLang="ja-JP" dirty="0">
              <a:latin typeface="Arial" pitchFamily="34" charset="0"/>
            </a:endParaRPr>
          </a:p>
        </p:txBody>
      </p:sp>
      <p:pic>
        <p:nvPicPr>
          <p:cNvPr id="81954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13" y="1412875"/>
            <a:ext cx="1554162" cy="249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2" name="Picture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588" y="1484313"/>
            <a:ext cx="1474787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6" name="Picture 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377950"/>
            <a:ext cx="1544637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0" name="Picture 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88" y="3746500"/>
            <a:ext cx="1446212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4" name="Picture 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746500"/>
            <a:ext cx="145415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8" name="Picture 5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814763"/>
            <a:ext cx="1450975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3" name="Picture 6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449388"/>
            <a:ext cx="145732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9" name="TextBox 15"/>
          <p:cNvSpPr txBox="1">
            <a:spLocks noChangeArrowheads="1"/>
          </p:cNvSpPr>
          <p:nvPr/>
        </p:nvSpPr>
        <p:spPr bwMode="auto">
          <a:xfrm>
            <a:off x="755576" y="1628775"/>
            <a:ext cx="7521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uk-UA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Серед них 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 </a:t>
            </a:r>
            <a:r>
              <a:rPr kumimoji="0" lang="uk-UA" altLang="ja-JP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статей у наукових журналах, 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які включені до </a:t>
            </a:r>
            <a:r>
              <a:rPr kumimoji="0" lang="uk-UA" altLang="ja-JP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наукометричних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баз </a:t>
            </a:r>
            <a:r>
              <a:rPr kumimoji="0" lang="en-GB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Scopus 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або </a:t>
            </a:r>
            <a:r>
              <a:rPr kumimoji="0" lang="en-GB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 of Science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84" name="TextBox 15"/>
          <p:cNvSpPr txBox="1">
            <a:spLocks noChangeArrowheads="1"/>
          </p:cNvSpPr>
          <p:nvPr/>
        </p:nvSpPr>
        <p:spPr bwMode="auto">
          <a:xfrm>
            <a:off x="755576" y="1196752"/>
            <a:ext cx="76327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uk-UA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зокрема 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 журналах  </a:t>
            </a:r>
            <a:r>
              <a:rPr kumimoji="0" lang="uk-UA" altLang="ja-JP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Physical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altLang="ja-JP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Chemistry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altLang="ja-JP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altLang="ja-JP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Physics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kumimoji="0" lang="uk-UA" altLang="ja-JP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International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altLang="ja-JP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Journal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altLang="ja-JP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altLang="ja-JP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Hydrogen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altLang="ja-JP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Energy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що віднесені до першого </a:t>
            </a:r>
            <a:r>
              <a:rPr kumimoji="0" lang="uk-UA" altLang="ja-JP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квартиля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kumimoji="0" lang="en-GB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Q1) </a:t>
            </a:r>
            <a:r>
              <a:rPr kumimoji="0" lang="uk-UA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відповідно до класифікації </a:t>
            </a:r>
            <a:r>
              <a:rPr kumimoji="0" lang="en-GB" altLang="ja-JP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SCImago</a:t>
            </a:r>
            <a:r>
              <a:rPr kumimoji="0" lang="en-GB" altLang="ja-JP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Journal and Country Rank.</a:t>
            </a:r>
            <a:endParaRPr kumimoji="0" lang="uk-UA" altLang="ja-JP" dirty="0">
              <a:latin typeface="Arial Unicode MS" pitchFamily="34" charset="-128"/>
            </a:endParaRPr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0" y="3222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Основні</a:t>
            </a:r>
            <a:r>
              <a:rPr kumimoji="0" lang="ru-RU" altLang="ru-RU" sz="24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alt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наукові</a:t>
            </a:r>
            <a:r>
              <a:rPr kumimoji="0" lang="ru-RU" altLang="ru-RU" sz="24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alt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публікації</a:t>
            </a:r>
            <a:endParaRPr kumimoji="0" lang="uk-UA" altLang="ru-RU" sz="2400" b="1" baseline="-2500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755576" y="4631209"/>
            <a:ext cx="698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en-GB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h-index: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6</a:t>
            </a:r>
            <a:endParaRPr kumimoji="0" lang="uk-UA" altLang="ja-JP" dirty="0">
              <a:latin typeface="Arial" pitchFamily="34" charset="0"/>
            </a:endParaRPr>
          </a:p>
        </p:txBody>
      </p:sp>
      <p:pic>
        <p:nvPicPr>
          <p:cNvPr id="81987" name="Picture 6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263" y="2605286"/>
            <a:ext cx="3509963" cy="206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8" name="Picture 6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03"/>
          <a:stretch/>
        </p:blipFill>
        <p:spPr bwMode="auto">
          <a:xfrm>
            <a:off x="998988" y="2605286"/>
            <a:ext cx="3600000" cy="19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691680" y="2595761"/>
            <a:ext cx="20466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uk-UA" altLang="ja-JP" sz="14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95 цитувань у </a:t>
            </a:r>
            <a:r>
              <a:rPr kumimoji="0" lang="en-US" altLang="ja-JP" sz="14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Scopus</a:t>
            </a:r>
            <a:endParaRPr kumimoji="0" lang="uk-UA" altLang="ja-JP" sz="1400" dirty="0">
              <a:latin typeface="Arial" pitchFamily="34" charset="0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5571654" y="2605286"/>
            <a:ext cx="20466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en-US" altLang="ja-JP" sz="14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29</a:t>
            </a:r>
            <a:r>
              <a:rPr kumimoji="0" lang="uk-UA" altLang="ja-JP" sz="14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цитувань у </a:t>
            </a:r>
            <a:r>
              <a:rPr kumimoji="0" lang="en-US" altLang="ja-JP" sz="14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Scopus</a:t>
            </a:r>
            <a:endParaRPr kumimoji="0" lang="uk-UA" altLang="ja-JP" sz="1400" dirty="0">
              <a:latin typeface="Arial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755613" y="4956969"/>
            <a:ext cx="76327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Після захисту дисертації опубліковано   27   наукових</a:t>
            </a:r>
            <a:r>
              <a:rPr kumimoji="0" lang="en-US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праць, у тому числі після захисту сім публікацій у періодичних виданнях, які включені до </a:t>
            </a:r>
            <a:r>
              <a:rPr kumimoji="0" lang="uk-UA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наукометричних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баз </a:t>
            </a:r>
            <a:r>
              <a:rPr kumimoji="0" lang="en-GB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Scopus 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або </a:t>
            </a:r>
            <a:r>
              <a:rPr kumimoji="0" lang="en-GB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Web of Science</a:t>
            </a:r>
            <a:r>
              <a:rPr kumimoji="0" lang="uk-UA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kumimoji="0" lang="en-US" altLang="ja-JP" dirty="0" smtClean="0">
                <a:latin typeface="Arial" pitchFamily="34" charset="0"/>
              </a:rPr>
              <a:t> </a:t>
            </a:r>
            <a:endParaRPr kumimoji="0" lang="uk-UA" altLang="ja-JP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1551 L -3.61111E-6 -0.141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1"/>
      <p:bldP spid="81979" grpId="0"/>
      <p:bldP spid="81979" grpId="1"/>
      <p:bldP spid="81984" grpId="0"/>
      <p:bldP spid="81984" grpId="2"/>
      <p:bldP spid="17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fld id="{BB504D81-90AD-449A-B521-8B2B4E898305}" type="slidenum">
              <a:rPr kumimoji="0" lang="da-DK" altLang="ja-JP">
                <a:solidFill>
                  <a:srgbClr val="03428E"/>
                </a:solidFill>
              </a:rPr>
              <a:pPr/>
              <a:t>7</a:t>
            </a:fld>
            <a:endParaRPr kumimoji="0" lang="da-DK" altLang="ja-JP">
              <a:solidFill>
                <a:srgbClr val="03428E"/>
              </a:solidFill>
            </a:endParaRPr>
          </a:p>
        </p:txBody>
      </p:sp>
      <p:sp>
        <p:nvSpPr>
          <p:cNvPr id="43010" name="Slide Number Placeholder 1"/>
          <p:cNvSpPr txBox="1">
            <a:spLocks/>
          </p:cNvSpPr>
          <p:nvPr/>
        </p:nvSpPr>
        <p:spPr bwMode="auto">
          <a:xfrm>
            <a:off x="7415213" y="6499225"/>
            <a:ext cx="14398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1200"/>
              </a:lnSpc>
            </a:pPr>
            <a:fld id="{8DFAAF0B-60A7-42C1-8609-8B4D2069788E}" type="slidenum">
              <a:rPr kumimoji="0" lang="da-DK" altLang="ja-JP" sz="1100">
                <a:solidFill>
                  <a:srgbClr val="03428E"/>
                </a:solidFill>
              </a:rPr>
              <a:pPr algn="r">
                <a:lnSpc>
                  <a:spcPts val="1200"/>
                </a:lnSpc>
              </a:pPr>
              <a:t>7</a:t>
            </a:fld>
            <a:endParaRPr kumimoji="0" lang="da-DK" altLang="ja-JP" sz="1100">
              <a:solidFill>
                <a:srgbClr val="03428E"/>
              </a:solidFill>
            </a:endParaRP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7489825" y="6237288"/>
            <a:ext cx="1474788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 dirty="0">
                <a:solidFill>
                  <a:srgbClr val="03428E"/>
                </a:solidFill>
              </a:rPr>
              <a:t>          IPMS</a:t>
            </a:r>
            <a:endParaRPr kumimoji="0" lang="uk-UA" altLang="ja-JP" sz="1200" dirty="0">
              <a:solidFill>
                <a:srgbClr val="03428E"/>
              </a:solidFill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5435600" y="6237288"/>
            <a:ext cx="1814513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 dirty="0" err="1">
                <a:solidFill>
                  <a:srgbClr val="03428E"/>
                </a:solidFill>
              </a:rPr>
              <a:t>Dmytro</a:t>
            </a:r>
            <a:r>
              <a:rPr kumimoji="0" lang="en-US" altLang="ja-JP" sz="1200">
                <a:solidFill>
                  <a:srgbClr val="03428E"/>
                </a:solidFill>
              </a:rPr>
              <a:t> Korablov</a:t>
            </a:r>
          </a:p>
          <a:p>
            <a:endParaRPr kumimoji="0" lang="uk-UA" altLang="ja-JP" sz="1200">
              <a:solidFill>
                <a:srgbClr val="03428E"/>
              </a:solidFill>
            </a:endParaRPr>
          </a:p>
        </p:txBody>
      </p:sp>
      <p:sp>
        <p:nvSpPr>
          <p:cNvPr id="43020" name="TextBox 15"/>
          <p:cNvSpPr txBox="1">
            <a:spLocks noChangeArrowheads="1"/>
          </p:cNvSpPr>
          <p:nvPr/>
        </p:nvSpPr>
        <p:spPr bwMode="auto">
          <a:xfrm>
            <a:off x="755576" y="1325667"/>
            <a:ext cx="7704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Має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кваліфікаційні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документи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(диплом про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вищу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освіту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науковий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ступінь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пов’язані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використанням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мов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країн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Європейського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Союзу.</a:t>
            </a:r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2479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0" y="52352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ru-RU" sz="24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Підтверджуючі документи</a:t>
            </a:r>
            <a:r>
              <a:rPr kumimoji="0" lang="ru-RU" altLang="ru-RU" sz="24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uk-UA" altLang="ru-RU" sz="2400" b="1" baseline="-2500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755576" y="2276872"/>
            <a:ext cx="77041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just"/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Наявні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відповідні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документи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які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підтверджують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навчання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стажування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вищому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навчальному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закладі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науковій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науково-технічній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установі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країнах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які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входять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до ОЕСР та/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ЄС, а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також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участь як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виконавця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проєктах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які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фінансувалися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фінансуються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зазначеними</a:t>
            </a:r>
            <a:r>
              <a:rPr kumimoji="0" lang="ru-RU" altLang="ja-JP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altLang="ja-JP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країнами</a:t>
            </a:r>
            <a:r>
              <a:rPr kumimoji="0" lang="ru-RU" altLang="ja-JP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uk-UA" altLang="ja-JP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5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fld id="{BB504D81-90AD-449A-B521-8B2B4E898305}" type="slidenum">
              <a:rPr kumimoji="0" lang="da-DK" altLang="ja-JP">
                <a:solidFill>
                  <a:srgbClr val="03428E"/>
                </a:solidFill>
              </a:rPr>
              <a:pPr/>
              <a:t>8</a:t>
            </a:fld>
            <a:endParaRPr kumimoji="0" lang="da-DK" altLang="ja-JP">
              <a:solidFill>
                <a:srgbClr val="03428E"/>
              </a:solidFill>
            </a:endParaRPr>
          </a:p>
        </p:txBody>
      </p:sp>
      <p:sp>
        <p:nvSpPr>
          <p:cNvPr id="43010" name="Slide Number Placeholder 1"/>
          <p:cNvSpPr txBox="1">
            <a:spLocks/>
          </p:cNvSpPr>
          <p:nvPr/>
        </p:nvSpPr>
        <p:spPr bwMode="auto">
          <a:xfrm>
            <a:off x="7415213" y="6499225"/>
            <a:ext cx="14398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pPr algn="r">
              <a:lnSpc>
                <a:spcPts val="1200"/>
              </a:lnSpc>
            </a:pPr>
            <a:fld id="{8DFAAF0B-60A7-42C1-8609-8B4D2069788E}" type="slidenum">
              <a:rPr kumimoji="0" lang="da-DK" altLang="ja-JP" sz="1100">
                <a:solidFill>
                  <a:srgbClr val="03428E"/>
                </a:solidFill>
              </a:rPr>
              <a:pPr algn="r">
                <a:lnSpc>
                  <a:spcPts val="1200"/>
                </a:lnSpc>
              </a:pPr>
              <a:t>8</a:t>
            </a:fld>
            <a:endParaRPr kumimoji="0" lang="da-DK" altLang="ja-JP" sz="1100">
              <a:solidFill>
                <a:srgbClr val="03428E"/>
              </a:solidFill>
            </a:endParaRP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7489825" y="6237288"/>
            <a:ext cx="1474788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 dirty="0">
                <a:solidFill>
                  <a:srgbClr val="03428E"/>
                </a:solidFill>
              </a:rPr>
              <a:t>          IPMS</a:t>
            </a:r>
            <a:endParaRPr kumimoji="0" lang="uk-UA" altLang="ja-JP" sz="1200" dirty="0">
              <a:solidFill>
                <a:srgbClr val="03428E"/>
              </a:solidFill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5435600" y="6237288"/>
            <a:ext cx="1814513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U Passata"/>
                <a:ea typeface="MS PGothic" pitchFamily="34" charset="-128"/>
              </a:defRPr>
            </a:lvl9pPr>
          </a:lstStyle>
          <a:p>
            <a:r>
              <a:rPr kumimoji="0" lang="en-US" altLang="ja-JP" sz="1200" dirty="0" err="1">
                <a:solidFill>
                  <a:srgbClr val="03428E"/>
                </a:solidFill>
              </a:rPr>
              <a:t>Dmytro</a:t>
            </a:r>
            <a:r>
              <a:rPr kumimoji="0" lang="en-US" altLang="ja-JP" sz="1200">
                <a:solidFill>
                  <a:srgbClr val="03428E"/>
                </a:solidFill>
              </a:rPr>
              <a:t> Korablov</a:t>
            </a:r>
          </a:p>
          <a:p>
            <a:endParaRPr kumimoji="0" lang="uk-UA" altLang="ja-JP" sz="1200">
              <a:solidFill>
                <a:srgbClr val="03428E"/>
              </a:solidFill>
            </a:endParaRPr>
          </a:p>
        </p:txBody>
      </p:sp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2479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-12948" y="261176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ru-RU" sz="24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Дякую за увагу!</a:t>
            </a:r>
            <a:r>
              <a:rPr kumimoji="0" lang="ru-RU" altLang="ru-RU" sz="24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uk-UA" altLang="ru-RU" sz="2400" b="1" baseline="-2500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5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U2007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03428E"/>
      </a:hlink>
      <a:folHlink>
        <a:srgbClr val="03428E"/>
      </a:folHlink>
    </a:clrScheme>
    <a:fontScheme name="AU2003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AU2007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03428E"/>
      </a:hlink>
      <a:folHlink>
        <a:srgbClr val="03428E"/>
      </a:folHlink>
    </a:clrScheme>
    <a:fontScheme name="AU2003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AU2007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03428E"/>
      </a:hlink>
      <a:folHlink>
        <a:srgbClr val="03428E"/>
      </a:folHlink>
    </a:clrScheme>
    <a:fontScheme name="AU2003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AU2007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03428E"/>
      </a:hlink>
      <a:folHlink>
        <a:srgbClr val="03428E"/>
      </a:folHlink>
    </a:clrScheme>
    <a:fontScheme name="AU2003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842</Words>
  <Application>Microsoft Office PowerPoint</Application>
  <PresentationFormat>Экран (4:3)</PresentationFormat>
  <Paragraphs>81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2_AU2007</vt:lpstr>
      <vt:lpstr>3_AU2007</vt:lpstr>
      <vt:lpstr>4_AU2007</vt:lpstr>
      <vt:lpstr>5_AU2007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NFIT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Dmytro Korablov</dc:creator>
  <cp:lastModifiedBy>MamaNatasha</cp:lastModifiedBy>
  <cp:revision>75</cp:revision>
  <dcterms:created xsi:type="dcterms:W3CDTF">2012-09-18T15:00:44Z</dcterms:created>
  <dcterms:modified xsi:type="dcterms:W3CDTF">2020-10-19T15:37:29Z</dcterms:modified>
</cp:coreProperties>
</file>